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</p:sldIdLst>
  <p:sldSz cy="5143500" cx="9144000"/>
  <p:notesSz cx="6858000" cy="9144000"/>
  <p:embeddedFontLst>
    <p:embeddedFont>
      <p:font typeface="Poppins"/>
      <p:regular r:id="rId21"/>
      <p:bold r:id="rId22"/>
      <p:italic r:id="rId23"/>
      <p:boldItalic r:id="rId24"/>
    </p:embeddedFont>
    <p:embeddedFont>
      <p:font typeface="Poppins Light"/>
      <p:regular r:id="rId25"/>
      <p:bold r:id="rId26"/>
      <p:italic r:id="rId27"/>
      <p:boldItalic r:id="rId28"/>
    </p:embeddedFont>
    <p:embeddedFont>
      <p:font typeface="Poppins Medium"/>
      <p:regular r:id="rId29"/>
      <p:bold r:id="rId30"/>
      <p:italic r:id="rId31"/>
      <p:boldItalic r:id="rId32"/>
    </p:embeddedFont>
    <p:embeddedFont>
      <p:font typeface="Poppins SemiBold"/>
      <p:regular r:id="rId33"/>
      <p:bold r:id="rId34"/>
      <p:italic r:id="rId35"/>
      <p:boldItalic r:id="rId3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pos="3112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3112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font" Target="fonts/Poppins-bold.fntdata"/><Relationship Id="rId21" Type="http://schemas.openxmlformats.org/officeDocument/2006/relationships/font" Target="fonts/Poppins-regular.fntdata"/><Relationship Id="rId24" Type="http://schemas.openxmlformats.org/officeDocument/2006/relationships/font" Target="fonts/Poppins-boldItalic.fntdata"/><Relationship Id="rId23" Type="http://schemas.openxmlformats.org/officeDocument/2006/relationships/font" Target="fonts/Poppins-italic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PoppinsLight-bold.fntdata"/><Relationship Id="rId25" Type="http://schemas.openxmlformats.org/officeDocument/2006/relationships/font" Target="fonts/PoppinsLight-regular.fntdata"/><Relationship Id="rId28" Type="http://schemas.openxmlformats.org/officeDocument/2006/relationships/font" Target="fonts/PoppinsLight-boldItalic.fntdata"/><Relationship Id="rId27" Type="http://schemas.openxmlformats.org/officeDocument/2006/relationships/font" Target="fonts/PoppinsLight-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font" Target="fonts/PoppinsMedium-regular.fntdata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font" Target="fonts/PoppinsMedium-italic.fntdata"/><Relationship Id="rId30" Type="http://schemas.openxmlformats.org/officeDocument/2006/relationships/font" Target="fonts/PoppinsMedium-bold.fntdata"/><Relationship Id="rId11" Type="http://schemas.openxmlformats.org/officeDocument/2006/relationships/slide" Target="slides/slide6.xml"/><Relationship Id="rId33" Type="http://schemas.openxmlformats.org/officeDocument/2006/relationships/font" Target="fonts/PoppinsSemiBold-regular.fntdata"/><Relationship Id="rId10" Type="http://schemas.openxmlformats.org/officeDocument/2006/relationships/slide" Target="slides/slide5.xml"/><Relationship Id="rId32" Type="http://schemas.openxmlformats.org/officeDocument/2006/relationships/font" Target="fonts/PoppinsMedium-boldItalic.fntdata"/><Relationship Id="rId13" Type="http://schemas.openxmlformats.org/officeDocument/2006/relationships/slide" Target="slides/slide8.xml"/><Relationship Id="rId35" Type="http://schemas.openxmlformats.org/officeDocument/2006/relationships/font" Target="fonts/PoppinsSemiBold-italic.fntdata"/><Relationship Id="rId12" Type="http://schemas.openxmlformats.org/officeDocument/2006/relationships/slide" Target="slides/slide7.xml"/><Relationship Id="rId34" Type="http://schemas.openxmlformats.org/officeDocument/2006/relationships/font" Target="fonts/PoppinsSemiBold-bold.fntdata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36" Type="http://schemas.openxmlformats.org/officeDocument/2006/relationships/font" Target="fonts/PoppinsSemiBold-boldItalic.fntdata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9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g34ce514d31f_1_24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1" name="Google Shape;351;g34ce514d31f_1_2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6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g35735991242_0_6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8" name="Google Shape;388;g35735991242_0_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2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Google Shape;423;g35735991242_0_10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4" name="Google Shape;424;g35735991242_0_10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8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Google Shape;459;g35735991242_0_1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0" name="Google Shape;460;g35735991242_0_1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6" name="Shape 4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" name="Google Shape;497;g35735991242_0_17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8" name="Google Shape;498;g35735991242_0_1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3" name="Shape 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" name="Google Shape;534;g35735991242_0_37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5" name="Google Shape;535;g35735991242_0_3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g34ce514d31f_1_29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Google Shape;67;g34ce514d31f_1_29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34ce514d31f_0_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34ce514d31f_0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34ce514d31f_1_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Google Shape;116;g34ce514d31f_1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3571896dfc3_0_3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3571896dfc3_0_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34ce514d31f_1_6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9" name="Google Shape;179;g34ce514d31f_1_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g34ce514d31f_1_9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4" name="Google Shape;224;g34ce514d31f_1_9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g34ce514d31f_1_19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3" name="Google Shape;263;g34ce514d31f_1_19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g34ce514d31f_1_1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3" name="Google Shape;313;g34ce514d31f_1_1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.png"/><Relationship Id="rId4" Type="http://schemas.openxmlformats.org/officeDocument/2006/relationships/image" Target="../media/image4.png"/><Relationship Id="rId5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6.png"/><Relationship Id="rId4" Type="http://schemas.openxmlformats.org/officeDocument/2006/relationships/image" Target="../media/image4.png"/><Relationship Id="rId5" Type="http://schemas.openxmlformats.org/officeDocument/2006/relationships/image" Target="../media/image1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6.png"/><Relationship Id="rId4" Type="http://schemas.openxmlformats.org/officeDocument/2006/relationships/image" Target="../media/image4.png"/><Relationship Id="rId5" Type="http://schemas.openxmlformats.org/officeDocument/2006/relationships/image" Target="../media/image1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6.png"/><Relationship Id="rId4" Type="http://schemas.openxmlformats.org/officeDocument/2006/relationships/image" Target="../media/image4.png"/><Relationship Id="rId5" Type="http://schemas.openxmlformats.org/officeDocument/2006/relationships/image" Target="../media/image1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6.png"/><Relationship Id="rId4" Type="http://schemas.openxmlformats.org/officeDocument/2006/relationships/image" Target="../media/image4.png"/><Relationship Id="rId5" Type="http://schemas.openxmlformats.org/officeDocument/2006/relationships/image" Target="../media/image1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6.png"/><Relationship Id="rId4" Type="http://schemas.openxmlformats.org/officeDocument/2006/relationships/image" Target="../media/image4.png"/><Relationship Id="rId5" Type="http://schemas.openxmlformats.org/officeDocument/2006/relationships/image" Target="../media/image1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png"/><Relationship Id="rId4" Type="http://schemas.openxmlformats.org/officeDocument/2006/relationships/image" Target="../media/image4.png"/><Relationship Id="rId5" Type="http://schemas.openxmlformats.org/officeDocument/2006/relationships/image" Target="../media/image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.png"/><Relationship Id="rId4" Type="http://schemas.openxmlformats.org/officeDocument/2006/relationships/image" Target="../media/image4.png"/><Relationship Id="rId5" Type="http://schemas.openxmlformats.org/officeDocument/2006/relationships/image" Target="../media/image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6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png"/><Relationship Id="rId4" Type="http://schemas.openxmlformats.org/officeDocument/2006/relationships/image" Target="../media/image4.png"/><Relationship Id="rId5" Type="http://schemas.openxmlformats.org/officeDocument/2006/relationships/image" Target="../media/image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6.png"/><Relationship Id="rId4" Type="http://schemas.openxmlformats.org/officeDocument/2006/relationships/image" Target="../media/image4.png"/><Relationship Id="rId5" Type="http://schemas.openxmlformats.org/officeDocument/2006/relationships/image" Target="../media/image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6.png"/><Relationship Id="rId4" Type="http://schemas.openxmlformats.org/officeDocument/2006/relationships/image" Target="../media/image4.png"/><Relationship Id="rId5" Type="http://schemas.openxmlformats.org/officeDocument/2006/relationships/image" Target="../media/image1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6.png"/><Relationship Id="rId4" Type="http://schemas.openxmlformats.org/officeDocument/2006/relationships/image" Target="../media/image4.png"/><Relationship Id="rId5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/>
          <p:nvPr/>
        </p:nvSpPr>
        <p:spPr>
          <a:xfrm>
            <a:off x="175" y="75"/>
            <a:ext cx="9144000" cy="5143500"/>
          </a:xfrm>
          <a:prstGeom prst="rect">
            <a:avLst/>
          </a:prstGeom>
          <a:solidFill>
            <a:srgbClr val="00050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55" name="Google Shape;55;p13" title="bg-black.png"/>
          <p:cNvPicPr preferRelativeResize="0"/>
          <p:nvPr/>
        </p:nvPicPr>
        <p:blipFill>
          <a:blip r:embed="rId3">
            <a:alphaModFix amt="40000"/>
          </a:blip>
          <a:stretch>
            <a:fillRect/>
          </a:stretch>
        </p:blipFill>
        <p:spPr>
          <a:xfrm>
            <a:off x="6341" y="75"/>
            <a:ext cx="9131318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Google Shape;56;p13"/>
          <p:cNvSpPr/>
          <p:nvPr/>
        </p:nvSpPr>
        <p:spPr>
          <a:xfrm>
            <a:off x="455500" y="2998925"/>
            <a:ext cx="4004400" cy="1765200"/>
          </a:xfrm>
          <a:prstGeom prst="roundRect">
            <a:avLst>
              <a:gd fmla="val 7578" name="adj"/>
            </a:avLst>
          </a:prstGeom>
          <a:solidFill>
            <a:srgbClr val="FFEC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00050A"/>
                </a:solidFill>
              </a:rPr>
              <a:t> </a:t>
            </a:r>
            <a:endParaRPr>
              <a:solidFill>
                <a:srgbClr val="00050A"/>
              </a:solidFill>
            </a:endParaRPr>
          </a:p>
        </p:txBody>
      </p:sp>
      <p:pic>
        <p:nvPicPr>
          <p:cNvPr id="57" name="Google Shape;57;p13" title="bg-black.png"/>
          <p:cNvPicPr preferRelativeResize="0"/>
          <p:nvPr/>
        </p:nvPicPr>
        <p:blipFill>
          <a:blip r:embed="rId3">
            <a:alphaModFix amt="58000"/>
          </a:blip>
          <a:stretch>
            <a:fillRect/>
          </a:stretch>
        </p:blipFill>
        <p:spPr>
          <a:xfrm>
            <a:off x="6341" y="0"/>
            <a:ext cx="9131318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58" name="Google Shape;58;p13"/>
          <p:cNvSpPr txBox="1"/>
          <p:nvPr/>
        </p:nvSpPr>
        <p:spPr>
          <a:xfrm>
            <a:off x="5003750" y="1256500"/>
            <a:ext cx="3265200" cy="106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378000" spcFirstLastPara="1" rIns="0" wrap="square" tIns="0">
            <a:no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400">
                <a:solidFill>
                  <a:srgbClr val="E8F1FC"/>
                </a:solidFill>
                <a:latin typeface="Poppins Light"/>
                <a:ea typeface="Poppins Light"/>
                <a:cs typeface="Poppins Light"/>
                <a:sym typeface="Poppins Light"/>
              </a:rPr>
              <a:t>Bem-vindo a</a:t>
            </a:r>
            <a:r>
              <a:rPr lang="pt-BR" sz="280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 </a:t>
            </a:r>
            <a:r>
              <a:rPr b="1" lang="pt-BR" sz="36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[Marca]</a:t>
            </a:r>
            <a:endParaRPr b="1" sz="36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59" name="Google Shape;59;p13"/>
          <p:cNvSpPr txBox="1"/>
          <p:nvPr/>
        </p:nvSpPr>
        <p:spPr>
          <a:xfrm>
            <a:off x="5003750" y="2374660"/>
            <a:ext cx="3960000" cy="106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378000" spcFirstLastPara="1" rIns="90000" wrap="square" tIns="90000">
            <a:noAutofit/>
          </a:bodyPr>
          <a:lstStyle/>
          <a:p>
            <a:pPr indent="0" lvl="0" marL="0" rtl="0" algn="l">
              <a:lnSpc>
                <a:spcPct val="2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rgbClr val="D9E9FF"/>
                </a:solidFill>
                <a:latin typeface="Poppins Light"/>
                <a:ea typeface="Poppins Light"/>
                <a:cs typeface="Poppins Light"/>
                <a:sym typeface="Poppins Light"/>
              </a:rPr>
              <a:t>Vamos construir algo grande,</a:t>
            </a:r>
            <a:endParaRPr sz="1200">
              <a:solidFill>
                <a:srgbClr val="D9E9FF"/>
              </a:solidFill>
              <a:latin typeface="Poppins Light"/>
              <a:ea typeface="Poppins Light"/>
              <a:cs typeface="Poppins Light"/>
              <a:sym typeface="Poppins Light"/>
            </a:endParaRPr>
          </a:p>
          <a:p>
            <a:pPr indent="0" lvl="0" marL="0" rtl="0" algn="l">
              <a:lnSpc>
                <a:spcPct val="2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pt-BR" sz="1200">
                <a:solidFill>
                  <a:srgbClr val="D9E9FF"/>
                </a:solidFill>
                <a:latin typeface="Poppins Light"/>
                <a:ea typeface="Poppins Light"/>
                <a:cs typeface="Poppins Light"/>
                <a:sym typeface="Poppins Light"/>
              </a:rPr>
              <a:t>do jeito certo!</a:t>
            </a:r>
            <a:endParaRPr sz="1200">
              <a:solidFill>
                <a:srgbClr val="D9E9FF"/>
              </a:solidFill>
              <a:latin typeface="Poppins Light"/>
              <a:ea typeface="Poppins Light"/>
              <a:cs typeface="Poppins Light"/>
              <a:sym typeface="Poppins Light"/>
            </a:endParaRPr>
          </a:p>
        </p:txBody>
      </p:sp>
      <p:pic>
        <p:nvPicPr>
          <p:cNvPr id="60" name="Google Shape;60;p13" title="template-logo.png"/>
          <p:cNvPicPr preferRelativeResize="0"/>
          <p:nvPr/>
        </p:nvPicPr>
        <p:blipFill rotWithShape="1">
          <a:blip r:embed="rId4">
            <a:alphaModFix/>
          </a:blip>
          <a:srcRect b="-7493" l="0" r="0" t="-8327"/>
          <a:stretch/>
        </p:blipFill>
        <p:spPr>
          <a:xfrm>
            <a:off x="402300" y="184025"/>
            <a:ext cx="782325" cy="362425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p13"/>
          <p:cNvSpPr/>
          <p:nvPr/>
        </p:nvSpPr>
        <p:spPr>
          <a:xfrm rot="10800000">
            <a:off x="4459975" y="746800"/>
            <a:ext cx="63000" cy="63000"/>
          </a:xfrm>
          <a:prstGeom prst="rtTriangl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 </a:t>
            </a:r>
            <a:endParaRPr/>
          </a:p>
        </p:txBody>
      </p:sp>
      <p:sp>
        <p:nvSpPr>
          <p:cNvPr id="62" name="Google Shape;62;p13"/>
          <p:cNvSpPr/>
          <p:nvPr/>
        </p:nvSpPr>
        <p:spPr>
          <a:xfrm>
            <a:off x="339292" y="4764101"/>
            <a:ext cx="63000" cy="63000"/>
          </a:xfrm>
          <a:prstGeom prst="rtTriangl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 </a:t>
            </a:r>
            <a:endParaRPr/>
          </a:p>
        </p:txBody>
      </p:sp>
      <p:sp>
        <p:nvSpPr>
          <p:cNvPr id="63" name="Google Shape;63;p13"/>
          <p:cNvSpPr/>
          <p:nvPr/>
        </p:nvSpPr>
        <p:spPr>
          <a:xfrm rot="-5400000">
            <a:off x="4514817" y="4764101"/>
            <a:ext cx="63000" cy="63000"/>
          </a:xfrm>
          <a:prstGeom prst="rtTriangl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 </a:t>
            </a:r>
            <a:endParaRPr/>
          </a:p>
        </p:txBody>
      </p:sp>
      <p:pic>
        <p:nvPicPr>
          <p:cNvPr id="64" name="Google Shape;64;p13" title="img.png"/>
          <p:cNvPicPr preferRelativeResize="0"/>
          <p:nvPr/>
        </p:nvPicPr>
        <p:blipFill rotWithShape="1">
          <a:blip r:embed="rId5">
            <a:alphaModFix/>
          </a:blip>
          <a:srcRect b="7819" l="1085" r="1085" t="7827"/>
          <a:stretch/>
        </p:blipFill>
        <p:spPr>
          <a:xfrm>
            <a:off x="223200" y="676550"/>
            <a:ext cx="3682251" cy="3957453"/>
          </a:xfrm>
          <a:prstGeom prst="rect">
            <a:avLst/>
          </a:prstGeom>
          <a:noFill/>
          <a:ln>
            <a:noFill/>
          </a:ln>
          <a:effectLst>
            <a:outerShdw blurRad="657225" rotWithShape="0" algn="bl" dir="7500000" dist="647700">
              <a:srgbClr val="00050A">
                <a:alpha val="57000"/>
              </a:srgbClr>
            </a:outerShdw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22"/>
          <p:cNvSpPr/>
          <p:nvPr/>
        </p:nvSpPr>
        <p:spPr>
          <a:xfrm>
            <a:off x="-13816" y="-7800"/>
            <a:ext cx="9171900" cy="51591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54" name="Google Shape;354;p22" title="bg-black.png"/>
          <p:cNvPicPr preferRelativeResize="0"/>
          <p:nvPr/>
        </p:nvPicPr>
        <p:blipFill>
          <a:blip r:embed="rId3">
            <a:alphaModFix amt="40000"/>
          </a:blip>
          <a:stretch>
            <a:fillRect/>
          </a:stretch>
        </p:blipFill>
        <p:spPr>
          <a:xfrm>
            <a:off x="-7501" y="-7800"/>
            <a:ext cx="9159261" cy="5159251"/>
          </a:xfrm>
          <a:prstGeom prst="rect">
            <a:avLst/>
          </a:prstGeom>
          <a:noFill/>
          <a:ln>
            <a:noFill/>
          </a:ln>
        </p:spPr>
      </p:pic>
      <p:sp>
        <p:nvSpPr>
          <p:cNvPr id="355" name="Google Shape;355;p22"/>
          <p:cNvSpPr/>
          <p:nvPr/>
        </p:nvSpPr>
        <p:spPr>
          <a:xfrm>
            <a:off x="274225" y="183525"/>
            <a:ext cx="8668200" cy="4776600"/>
          </a:xfrm>
          <a:prstGeom prst="roundRect">
            <a:avLst>
              <a:gd fmla="val 5462" name="adj"/>
            </a:avLst>
          </a:prstGeom>
          <a:solidFill>
            <a:srgbClr val="FBFDFF"/>
          </a:solidFill>
          <a:ln cap="flat" cmpd="sng" w="9525">
            <a:solidFill>
              <a:srgbClr val="E8F1FC"/>
            </a:solidFill>
            <a:prstDash val="solid"/>
            <a:round/>
            <a:headEnd len="sm" w="sm" type="none"/>
            <a:tailEnd len="sm" w="sm" type="none"/>
          </a:ln>
          <a:effectLst>
            <a:outerShdw blurRad="457200" rotWithShape="0" algn="bl" dir="7620000" dist="123825">
              <a:srgbClr val="D9E9FF">
                <a:alpha val="2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00050A"/>
                </a:solidFill>
              </a:rPr>
              <a:t> </a:t>
            </a:r>
            <a:endParaRPr>
              <a:solidFill>
                <a:srgbClr val="00050A"/>
              </a:solidFill>
            </a:endParaRPr>
          </a:p>
        </p:txBody>
      </p:sp>
      <p:sp>
        <p:nvSpPr>
          <p:cNvPr id="356" name="Google Shape;356;p22"/>
          <p:cNvSpPr txBox="1"/>
          <p:nvPr/>
        </p:nvSpPr>
        <p:spPr>
          <a:xfrm>
            <a:off x="818600" y="1364500"/>
            <a:ext cx="3976200" cy="2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00050A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Público-alvo e oportunidades</a:t>
            </a:r>
            <a:endParaRPr>
              <a:solidFill>
                <a:srgbClr val="2266FF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sp>
        <p:nvSpPr>
          <p:cNvPr id="357" name="Google Shape;357;p22"/>
          <p:cNvSpPr txBox="1"/>
          <p:nvPr/>
        </p:nvSpPr>
        <p:spPr>
          <a:xfrm>
            <a:off x="818600" y="1720225"/>
            <a:ext cx="37071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Cliente ideal</a:t>
            </a:r>
            <a:r>
              <a:rPr lang="pt-BR" sz="8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: </a:t>
            </a:r>
            <a:r>
              <a:rPr lang="pt-BR" sz="800">
                <a:solidFill>
                  <a:srgbClr val="6A6D6D"/>
                </a:solidFill>
                <a:latin typeface="Poppins"/>
                <a:ea typeface="Poppins"/>
                <a:cs typeface="Poppins"/>
                <a:sym typeface="Poppins"/>
              </a:rPr>
              <a:t>(espaço para definir o perfil do público principal que a marca deseja atingir)</a:t>
            </a:r>
            <a:endParaRPr sz="800">
              <a:solidFill>
                <a:srgbClr val="6A6D6D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rgbClr val="6A6D6D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58" name="Google Shape;358;p22"/>
          <p:cNvSpPr/>
          <p:nvPr/>
        </p:nvSpPr>
        <p:spPr>
          <a:xfrm rot="10800000">
            <a:off x="5170663" y="1028692"/>
            <a:ext cx="54900" cy="54900"/>
          </a:xfrm>
          <a:prstGeom prst="rtTriangle">
            <a:avLst/>
          </a:prstGeom>
          <a:solidFill>
            <a:srgbClr val="4D82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 </a:t>
            </a:r>
            <a:endParaRPr/>
          </a:p>
        </p:txBody>
      </p:sp>
      <p:sp>
        <p:nvSpPr>
          <p:cNvPr id="359" name="Google Shape;359;p22"/>
          <p:cNvSpPr/>
          <p:nvPr/>
        </p:nvSpPr>
        <p:spPr>
          <a:xfrm>
            <a:off x="874498" y="4486907"/>
            <a:ext cx="54900" cy="54900"/>
          </a:xfrm>
          <a:prstGeom prst="rtTriangle">
            <a:avLst/>
          </a:prstGeom>
          <a:solidFill>
            <a:srgbClr val="4D82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 </a:t>
            </a:r>
            <a:endParaRPr/>
          </a:p>
        </p:txBody>
      </p:sp>
      <p:sp>
        <p:nvSpPr>
          <p:cNvPr id="360" name="Google Shape;360;p22"/>
          <p:cNvSpPr txBox="1"/>
          <p:nvPr/>
        </p:nvSpPr>
        <p:spPr>
          <a:xfrm>
            <a:off x="818600" y="2165291"/>
            <a:ext cx="34290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🧠Dores frequentes</a:t>
            </a:r>
            <a:r>
              <a:rPr lang="pt-BR" sz="8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:</a:t>
            </a:r>
            <a:endParaRPr sz="800">
              <a:solidFill>
                <a:srgbClr val="4D82FF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6A6D6D"/>
                </a:solidFill>
                <a:latin typeface="Poppins"/>
                <a:ea typeface="Poppins"/>
                <a:cs typeface="Poppins"/>
                <a:sym typeface="Poppins"/>
              </a:rPr>
              <a:t>(espaço para listar os principais desafios, inseguranças ou necessidades desse público)</a:t>
            </a:r>
            <a:endParaRPr sz="800">
              <a:solidFill>
                <a:srgbClr val="6A6D6D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61" name="Google Shape;361;p22"/>
          <p:cNvSpPr/>
          <p:nvPr/>
        </p:nvSpPr>
        <p:spPr>
          <a:xfrm>
            <a:off x="818600" y="3401201"/>
            <a:ext cx="3703500" cy="911100"/>
          </a:xfrm>
          <a:prstGeom prst="roundRect">
            <a:avLst>
              <a:gd fmla="val 7578" name="adj"/>
            </a:avLst>
          </a:prstGeom>
          <a:solidFill>
            <a:srgbClr val="E8F1FC"/>
          </a:solidFill>
          <a:ln>
            <a:noFill/>
          </a:ln>
          <a:effectLst>
            <a:outerShdw blurRad="457200" rotWithShape="0" algn="bl" dir="7620000" dist="123825">
              <a:srgbClr val="D9E9FF">
                <a:alpha val="2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E8F1FC"/>
                </a:solidFill>
              </a:rPr>
              <a:t> </a:t>
            </a:r>
            <a:endParaRPr>
              <a:solidFill>
                <a:srgbClr val="E8F1FC"/>
              </a:solidFill>
            </a:endParaRPr>
          </a:p>
        </p:txBody>
      </p:sp>
      <p:sp>
        <p:nvSpPr>
          <p:cNvPr id="362" name="Google Shape;362;p22"/>
          <p:cNvSpPr txBox="1"/>
          <p:nvPr/>
        </p:nvSpPr>
        <p:spPr>
          <a:xfrm>
            <a:off x="998908" y="3579703"/>
            <a:ext cx="30684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00050A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📌 Insight estratégico</a:t>
            </a:r>
            <a:r>
              <a:rPr lang="pt-BR" sz="800">
                <a:solidFill>
                  <a:srgbClr val="00050A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:</a:t>
            </a:r>
            <a:endParaRPr sz="800">
              <a:solidFill>
                <a:srgbClr val="00050A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00050A"/>
                </a:solidFill>
                <a:latin typeface="Poppins"/>
                <a:ea typeface="Poppins"/>
                <a:cs typeface="Poppins"/>
                <a:sym typeface="Poppins"/>
              </a:rPr>
              <a:t>(espaço para registrar aprendizados e oportunidades relevantes sobre o comportamento do público)</a:t>
            </a:r>
            <a:endParaRPr sz="800">
              <a:solidFill>
                <a:srgbClr val="00050A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63" name="Google Shape;363;p22"/>
          <p:cNvSpPr/>
          <p:nvPr/>
        </p:nvSpPr>
        <p:spPr>
          <a:xfrm>
            <a:off x="5649205" y="831827"/>
            <a:ext cx="2677500" cy="3480000"/>
          </a:xfrm>
          <a:prstGeom prst="roundRect">
            <a:avLst>
              <a:gd fmla="val 7578" name="adj"/>
            </a:avLst>
          </a:prstGeom>
          <a:solidFill>
            <a:schemeClr val="dk1"/>
          </a:solidFill>
          <a:ln>
            <a:noFill/>
          </a:ln>
          <a:effectLst>
            <a:outerShdw blurRad="457200" rotWithShape="0" algn="bl" dir="7620000" dist="123825">
              <a:srgbClr val="D9E9FF">
                <a:alpha val="2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00050A"/>
                </a:solidFill>
              </a:rPr>
              <a:t> </a:t>
            </a:r>
            <a:endParaRPr>
              <a:solidFill>
                <a:srgbClr val="00050A"/>
              </a:solidFill>
            </a:endParaRPr>
          </a:p>
        </p:txBody>
      </p:sp>
      <p:sp>
        <p:nvSpPr>
          <p:cNvPr id="364" name="Google Shape;364;p22"/>
          <p:cNvSpPr/>
          <p:nvPr/>
        </p:nvSpPr>
        <p:spPr>
          <a:xfrm rot="-5400000">
            <a:off x="5218436" y="4487041"/>
            <a:ext cx="54900" cy="54900"/>
          </a:xfrm>
          <a:prstGeom prst="rtTriangle">
            <a:avLst/>
          </a:prstGeom>
          <a:solidFill>
            <a:srgbClr val="4D82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 </a:t>
            </a:r>
            <a:endParaRPr/>
          </a:p>
        </p:txBody>
      </p:sp>
      <p:grpSp>
        <p:nvGrpSpPr>
          <p:cNvPr id="365" name="Google Shape;365;p22"/>
          <p:cNvGrpSpPr/>
          <p:nvPr/>
        </p:nvGrpSpPr>
        <p:grpSpPr>
          <a:xfrm>
            <a:off x="849072" y="1036228"/>
            <a:ext cx="2862527" cy="160757"/>
            <a:chOff x="849072" y="1036228"/>
            <a:chExt cx="2862527" cy="160757"/>
          </a:xfrm>
        </p:grpSpPr>
        <p:sp>
          <p:nvSpPr>
            <p:cNvPr id="366" name="Google Shape;366;p22"/>
            <p:cNvSpPr/>
            <p:nvPr/>
          </p:nvSpPr>
          <p:spPr>
            <a:xfrm>
              <a:off x="849383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367" name="Google Shape;367;p22"/>
            <p:cNvSpPr/>
            <p:nvPr/>
          </p:nvSpPr>
          <p:spPr>
            <a:xfrm>
              <a:off x="1056863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368" name="Google Shape;368;p22"/>
            <p:cNvSpPr/>
            <p:nvPr/>
          </p:nvSpPr>
          <p:spPr>
            <a:xfrm>
              <a:off x="1264343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369" name="Google Shape;369;p22"/>
            <p:cNvSpPr/>
            <p:nvPr/>
          </p:nvSpPr>
          <p:spPr>
            <a:xfrm>
              <a:off x="1471823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370" name="Google Shape;370;p22"/>
            <p:cNvSpPr/>
            <p:nvPr/>
          </p:nvSpPr>
          <p:spPr>
            <a:xfrm>
              <a:off x="1679303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371" name="Google Shape;371;p22"/>
            <p:cNvSpPr/>
            <p:nvPr/>
          </p:nvSpPr>
          <p:spPr>
            <a:xfrm>
              <a:off x="1886783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372" name="Google Shape;372;p22"/>
            <p:cNvSpPr/>
            <p:nvPr/>
          </p:nvSpPr>
          <p:spPr>
            <a:xfrm>
              <a:off x="2094263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373" name="Google Shape;373;p22"/>
            <p:cNvSpPr/>
            <p:nvPr/>
          </p:nvSpPr>
          <p:spPr>
            <a:xfrm>
              <a:off x="2301743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374" name="Google Shape;374;p22"/>
            <p:cNvSpPr/>
            <p:nvPr/>
          </p:nvSpPr>
          <p:spPr>
            <a:xfrm>
              <a:off x="2509223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375" name="Google Shape;375;p22"/>
            <p:cNvSpPr txBox="1"/>
            <p:nvPr/>
          </p:nvSpPr>
          <p:spPr>
            <a:xfrm>
              <a:off x="849222" y="1119885"/>
              <a:ext cx="409200" cy="771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500">
                  <a:solidFill>
                    <a:srgbClr val="4D82FF"/>
                  </a:solidFill>
                  <a:latin typeface="Poppins Medium"/>
                  <a:ea typeface="Poppins Medium"/>
                  <a:cs typeface="Poppins Medium"/>
                  <a:sym typeface="Poppins Medium"/>
                </a:rPr>
                <a:t>10</a:t>
              </a:r>
              <a:r>
                <a:rPr lang="pt-BR" sz="500">
                  <a:solidFill>
                    <a:srgbClr val="4D82FF"/>
                  </a:solidFill>
                  <a:latin typeface="Poppins Medium"/>
                  <a:ea typeface="Poppins Medium"/>
                  <a:cs typeface="Poppins Medium"/>
                  <a:sym typeface="Poppins Medium"/>
                </a:rPr>
                <a:t> de 15</a:t>
              </a:r>
              <a:endParaRPr sz="5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endParaRPr>
            </a:p>
          </p:txBody>
        </p:sp>
        <p:sp>
          <p:nvSpPr>
            <p:cNvPr id="376" name="Google Shape;376;p22"/>
            <p:cNvSpPr/>
            <p:nvPr/>
          </p:nvSpPr>
          <p:spPr>
            <a:xfrm>
              <a:off x="2716698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377" name="Google Shape;377;p22"/>
            <p:cNvSpPr/>
            <p:nvPr/>
          </p:nvSpPr>
          <p:spPr>
            <a:xfrm>
              <a:off x="2924098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rgbClr val="D9E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378" name="Google Shape;378;p22"/>
            <p:cNvSpPr/>
            <p:nvPr/>
          </p:nvSpPr>
          <p:spPr>
            <a:xfrm>
              <a:off x="3131498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rgbClr val="D9E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379" name="Google Shape;379;p22"/>
            <p:cNvSpPr/>
            <p:nvPr/>
          </p:nvSpPr>
          <p:spPr>
            <a:xfrm>
              <a:off x="3338898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rgbClr val="D9E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380" name="Google Shape;380;p22"/>
            <p:cNvSpPr/>
            <p:nvPr/>
          </p:nvSpPr>
          <p:spPr>
            <a:xfrm>
              <a:off x="3546298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rgbClr val="D9E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</p:grpSp>
      <p:sp>
        <p:nvSpPr>
          <p:cNvPr id="381" name="Google Shape;381;p22"/>
          <p:cNvSpPr/>
          <p:nvPr/>
        </p:nvSpPr>
        <p:spPr>
          <a:xfrm>
            <a:off x="3753698" y="1036203"/>
            <a:ext cx="165300" cy="39900"/>
          </a:xfrm>
          <a:prstGeom prst="roundRect">
            <a:avLst>
              <a:gd fmla="val 16667" name="adj"/>
            </a:avLst>
          </a:prstGeom>
          <a:solidFill>
            <a:srgbClr val="D9E9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D9E9FF"/>
              </a:solidFill>
            </a:endParaRPr>
          </a:p>
        </p:txBody>
      </p:sp>
      <p:pic>
        <p:nvPicPr>
          <p:cNvPr id="382" name="Google Shape;382;p22" title="template-logo.png"/>
          <p:cNvPicPr preferRelativeResize="0"/>
          <p:nvPr/>
        </p:nvPicPr>
        <p:blipFill rotWithShape="1">
          <a:blip r:embed="rId4">
            <a:alphaModFix/>
          </a:blip>
          <a:srcRect b="7125" l="0" r="0" t="7125"/>
          <a:stretch/>
        </p:blipFill>
        <p:spPr>
          <a:xfrm>
            <a:off x="818598" y="541980"/>
            <a:ext cx="734545" cy="25195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83" name="Google Shape;383;p22"/>
          <p:cNvGrpSpPr/>
          <p:nvPr/>
        </p:nvGrpSpPr>
        <p:grpSpPr>
          <a:xfrm>
            <a:off x="5649200" y="831827"/>
            <a:ext cx="2677505" cy="3480323"/>
            <a:chOff x="5649200" y="831827"/>
            <a:chExt cx="2677505" cy="3480323"/>
          </a:xfrm>
        </p:grpSpPr>
        <p:sp>
          <p:nvSpPr>
            <p:cNvPr id="384" name="Google Shape;384;p22"/>
            <p:cNvSpPr/>
            <p:nvPr/>
          </p:nvSpPr>
          <p:spPr>
            <a:xfrm>
              <a:off x="5649205" y="831827"/>
              <a:ext cx="2677500" cy="3480000"/>
            </a:xfrm>
            <a:prstGeom prst="roundRect">
              <a:avLst>
                <a:gd fmla="val 7578" name="adj"/>
              </a:avLst>
            </a:prstGeom>
            <a:solidFill>
              <a:schemeClr val="dk1"/>
            </a:solidFill>
            <a:ln>
              <a:noFill/>
            </a:ln>
            <a:effectLst>
              <a:outerShdw blurRad="457200" rotWithShape="0" algn="bl" dir="7620000" dist="123825">
                <a:srgbClr val="D9E9FF">
                  <a:alpha val="6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>
                  <a:solidFill>
                    <a:srgbClr val="00050A"/>
                  </a:solidFill>
                </a:rPr>
                <a:t> </a:t>
              </a:r>
              <a:endParaRPr>
                <a:solidFill>
                  <a:srgbClr val="00050A"/>
                </a:solidFill>
              </a:endParaRPr>
            </a:p>
          </p:txBody>
        </p:sp>
        <p:pic>
          <p:nvPicPr>
            <p:cNvPr id="385" name="Google Shape;385;p22" title="img.png"/>
            <p:cNvPicPr preferRelativeResize="0"/>
            <p:nvPr/>
          </p:nvPicPr>
          <p:blipFill rotWithShape="1">
            <a:blip r:embed="rId5">
              <a:alphaModFix/>
            </a:blip>
            <a:srcRect b="3883" l="5767" r="5767" t="3883"/>
            <a:stretch/>
          </p:blipFill>
          <p:spPr>
            <a:xfrm>
              <a:off x="5649200" y="832150"/>
              <a:ext cx="2677500" cy="3480000"/>
            </a:xfrm>
            <a:prstGeom prst="roundRect">
              <a:avLst>
                <a:gd fmla="val 7686" name="adj"/>
              </a:avLst>
            </a:prstGeom>
            <a:solidFill>
              <a:schemeClr val="dk1"/>
            </a:solidFill>
            <a:ln>
              <a:noFill/>
            </a:ln>
            <a:effectLst>
              <a:outerShdw blurRad="457200" rotWithShape="0" algn="bl" dir="7620000" dist="123825">
                <a:srgbClr val="D9E9FF">
                  <a:alpha val="25000"/>
                </a:srgbClr>
              </a:outerShdw>
            </a:effectLst>
          </p:spPr>
        </p:pic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9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Google Shape;390;p23"/>
          <p:cNvSpPr/>
          <p:nvPr/>
        </p:nvSpPr>
        <p:spPr>
          <a:xfrm>
            <a:off x="-13816" y="-7800"/>
            <a:ext cx="9171900" cy="51591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91" name="Google Shape;391;p23" title="bg-black.png"/>
          <p:cNvPicPr preferRelativeResize="0"/>
          <p:nvPr/>
        </p:nvPicPr>
        <p:blipFill>
          <a:blip r:embed="rId3">
            <a:alphaModFix amt="40000"/>
          </a:blip>
          <a:stretch>
            <a:fillRect/>
          </a:stretch>
        </p:blipFill>
        <p:spPr>
          <a:xfrm>
            <a:off x="-7501" y="-7800"/>
            <a:ext cx="9159261" cy="5159251"/>
          </a:xfrm>
          <a:prstGeom prst="rect">
            <a:avLst/>
          </a:prstGeom>
          <a:noFill/>
          <a:ln>
            <a:noFill/>
          </a:ln>
        </p:spPr>
      </p:pic>
      <p:sp>
        <p:nvSpPr>
          <p:cNvPr id="392" name="Google Shape;392;p23"/>
          <p:cNvSpPr/>
          <p:nvPr/>
        </p:nvSpPr>
        <p:spPr>
          <a:xfrm>
            <a:off x="274225" y="183525"/>
            <a:ext cx="8668200" cy="4776600"/>
          </a:xfrm>
          <a:prstGeom prst="roundRect">
            <a:avLst>
              <a:gd fmla="val 5462" name="adj"/>
            </a:avLst>
          </a:prstGeom>
          <a:solidFill>
            <a:srgbClr val="FBFDFF"/>
          </a:solidFill>
          <a:ln cap="flat" cmpd="sng" w="9525">
            <a:solidFill>
              <a:srgbClr val="E8F1FC"/>
            </a:solidFill>
            <a:prstDash val="solid"/>
            <a:round/>
            <a:headEnd len="sm" w="sm" type="none"/>
            <a:tailEnd len="sm" w="sm" type="none"/>
          </a:ln>
          <a:effectLst>
            <a:outerShdw blurRad="457200" rotWithShape="0" algn="bl" dir="7620000" dist="123825">
              <a:srgbClr val="D9E9FF">
                <a:alpha val="2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00050A"/>
                </a:solidFill>
              </a:rPr>
              <a:t> </a:t>
            </a:r>
            <a:endParaRPr>
              <a:solidFill>
                <a:srgbClr val="00050A"/>
              </a:solidFill>
            </a:endParaRPr>
          </a:p>
        </p:txBody>
      </p:sp>
      <p:sp>
        <p:nvSpPr>
          <p:cNvPr id="393" name="Google Shape;393;p23"/>
          <p:cNvSpPr txBox="1"/>
          <p:nvPr/>
        </p:nvSpPr>
        <p:spPr>
          <a:xfrm>
            <a:off x="818600" y="1364500"/>
            <a:ext cx="3976200" cy="2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00050A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Estrutura e Operação</a:t>
            </a:r>
            <a:endParaRPr>
              <a:solidFill>
                <a:srgbClr val="2266FF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sp>
        <p:nvSpPr>
          <p:cNvPr id="394" name="Google Shape;394;p23"/>
          <p:cNvSpPr txBox="1"/>
          <p:nvPr/>
        </p:nvSpPr>
        <p:spPr>
          <a:xfrm>
            <a:off x="818600" y="1720225"/>
            <a:ext cx="37071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👨‍👩‍👧 </a:t>
            </a:r>
            <a:r>
              <a:rPr lang="pt-BR" sz="8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Equipe atual: </a:t>
            </a:r>
            <a:r>
              <a:rPr lang="pt-BR" sz="800">
                <a:solidFill>
                  <a:srgbClr val="6A6D6D"/>
                </a:solidFill>
                <a:latin typeface="Poppins"/>
                <a:ea typeface="Poppins"/>
                <a:cs typeface="Poppins"/>
                <a:sym typeface="Poppins"/>
              </a:rPr>
              <a:t>Número de colaboradores.</a:t>
            </a:r>
            <a:endParaRPr sz="800">
              <a:solidFill>
                <a:srgbClr val="6A6D6D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🏢 Modelo: </a:t>
            </a:r>
            <a:r>
              <a:rPr lang="pt-BR" sz="800">
                <a:solidFill>
                  <a:srgbClr val="6A6D6D"/>
                </a:solidFill>
                <a:latin typeface="Poppins"/>
                <a:ea typeface="Poppins"/>
                <a:cs typeface="Poppins"/>
                <a:sym typeface="Poppins"/>
              </a:rPr>
              <a:t>Remoto, híbrido ou presencial.</a:t>
            </a:r>
            <a:endParaRPr sz="800">
              <a:solidFill>
                <a:srgbClr val="4D82FF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🛠️ Ferramentas: </a:t>
            </a:r>
            <a:r>
              <a:rPr lang="pt-BR" sz="800">
                <a:solidFill>
                  <a:srgbClr val="6A6D6D"/>
                </a:solidFill>
                <a:latin typeface="Poppins"/>
                <a:ea typeface="Poppins"/>
                <a:cs typeface="Poppins"/>
                <a:sym typeface="Poppins"/>
              </a:rPr>
              <a:t>Listar as ferramentas principais utilizadas na operação.</a:t>
            </a:r>
            <a:endParaRPr sz="800">
              <a:solidFill>
                <a:srgbClr val="6A6D6D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📉 Gargalos: </a:t>
            </a:r>
            <a:r>
              <a:rPr lang="pt-BR" sz="800">
                <a:solidFill>
                  <a:srgbClr val="6A6D6D"/>
                </a:solidFill>
                <a:latin typeface="Poppins"/>
                <a:ea typeface="Poppins"/>
                <a:cs typeface="Poppins"/>
                <a:sym typeface="Poppins"/>
              </a:rPr>
              <a:t>Pontos críticos, processos lentos ou falhas operacionais.</a:t>
            </a:r>
            <a:endParaRPr sz="800">
              <a:solidFill>
                <a:srgbClr val="4D82FF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📈 Desejos: </a:t>
            </a:r>
            <a:r>
              <a:rPr lang="pt-BR" sz="800">
                <a:solidFill>
                  <a:srgbClr val="6A6D6D"/>
                </a:solidFill>
                <a:latin typeface="Poppins"/>
                <a:ea typeface="Poppins"/>
                <a:cs typeface="Poppins"/>
                <a:sym typeface="Poppins"/>
              </a:rPr>
              <a:t>Metas de melhoria e otimização de processos</a:t>
            </a:r>
            <a:endParaRPr sz="800">
              <a:solidFill>
                <a:srgbClr val="6A6D6D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95" name="Google Shape;395;p23"/>
          <p:cNvSpPr/>
          <p:nvPr/>
        </p:nvSpPr>
        <p:spPr>
          <a:xfrm rot="10800000">
            <a:off x="5170663" y="1028692"/>
            <a:ext cx="54900" cy="54900"/>
          </a:xfrm>
          <a:prstGeom prst="rtTriangle">
            <a:avLst/>
          </a:prstGeom>
          <a:solidFill>
            <a:srgbClr val="4D82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 </a:t>
            </a:r>
            <a:endParaRPr/>
          </a:p>
        </p:txBody>
      </p:sp>
      <p:sp>
        <p:nvSpPr>
          <p:cNvPr id="396" name="Google Shape;396;p23"/>
          <p:cNvSpPr/>
          <p:nvPr/>
        </p:nvSpPr>
        <p:spPr>
          <a:xfrm>
            <a:off x="874498" y="4486907"/>
            <a:ext cx="54900" cy="54900"/>
          </a:xfrm>
          <a:prstGeom prst="rtTriangle">
            <a:avLst/>
          </a:prstGeom>
          <a:solidFill>
            <a:srgbClr val="4D82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 </a:t>
            </a:r>
            <a:endParaRPr/>
          </a:p>
        </p:txBody>
      </p:sp>
      <p:sp>
        <p:nvSpPr>
          <p:cNvPr id="397" name="Google Shape;397;p23"/>
          <p:cNvSpPr/>
          <p:nvPr/>
        </p:nvSpPr>
        <p:spPr>
          <a:xfrm>
            <a:off x="5649205" y="831827"/>
            <a:ext cx="2677500" cy="3480000"/>
          </a:xfrm>
          <a:prstGeom prst="roundRect">
            <a:avLst>
              <a:gd fmla="val 7578" name="adj"/>
            </a:avLst>
          </a:prstGeom>
          <a:solidFill>
            <a:schemeClr val="dk1"/>
          </a:solidFill>
          <a:ln>
            <a:noFill/>
          </a:ln>
          <a:effectLst>
            <a:outerShdw blurRad="457200" rotWithShape="0" algn="bl" dir="7620000" dist="123825">
              <a:srgbClr val="D9E9FF">
                <a:alpha val="2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00050A"/>
                </a:solidFill>
              </a:rPr>
              <a:t> </a:t>
            </a:r>
            <a:endParaRPr>
              <a:solidFill>
                <a:srgbClr val="00050A"/>
              </a:solidFill>
            </a:endParaRPr>
          </a:p>
        </p:txBody>
      </p:sp>
      <p:sp>
        <p:nvSpPr>
          <p:cNvPr id="398" name="Google Shape;398;p23"/>
          <p:cNvSpPr/>
          <p:nvPr/>
        </p:nvSpPr>
        <p:spPr>
          <a:xfrm rot="-5400000">
            <a:off x="5218436" y="4487041"/>
            <a:ext cx="54900" cy="54900"/>
          </a:xfrm>
          <a:prstGeom prst="rtTriangle">
            <a:avLst/>
          </a:prstGeom>
          <a:solidFill>
            <a:srgbClr val="4D82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 </a:t>
            </a:r>
            <a:endParaRPr/>
          </a:p>
        </p:txBody>
      </p:sp>
      <p:sp>
        <p:nvSpPr>
          <p:cNvPr id="399" name="Google Shape;399;p23"/>
          <p:cNvSpPr/>
          <p:nvPr/>
        </p:nvSpPr>
        <p:spPr>
          <a:xfrm>
            <a:off x="818600" y="3376650"/>
            <a:ext cx="3703500" cy="935400"/>
          </a:xfrm>
          <a:prstGeom prst="roundRect">
            <a:avLst>
              <a:gd fmla="val 7578" name="adj"/>
            </a:avLst>
          </a:prstGeom>
          <a:solidFill>
            <a:srgbClr val="E8F1FC"/>
          </a:solidFill>
          <a:ln>
            <a:noFill/>
          </a:ln>
          <a:effectLst>
            <a:outerShdw blurRad="457200" rotWithShape="0" algn="bl" dir="7620000" dist="123825">
              <a:srgbClr val="D9E9FF">
                <a:alpha val="2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E8F1FC"/>
                </a:solidFill>
              </a:rPr>
              <a:t> </a:t>
            </a:r>
            <a:endParaRPr>
              <a:solidFill>
                <a:srgbClr val="E8F1FC"/>
              </a:solidFill>
            </a:endParaRPr>
          </a:p>
        </p:txBody>
      </p:sp>
      <p:sp>
        <p:nvSpPr>
          <p:cNvPr id="400" name="Google Shape;400;p23"/>
          <p:cNvSpPr txBox="1"/>
          <p:nvPr/>
        </p:nvSpPr>
        <p:spPr>
          <a:xfrm>
            <a:off x="998908" y="3567305"/>
            <a:ext cx="30684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00050A"/>
                </a:solidFill>
                <a:latin typeface="Poppins"/>
                <a:ea typeface="Poppins"/>
                <a:cs typeface="Poppins"/>
                <a:sym typeface="Poppins"/>
              </a:rPr>
              <a:t>✅ </a:t>
            </a:r>
            <a:r>
              <a:rPr lang="pt-BR" sz="800">
                <a:solidFill>
                  <a:srgbClr val="00050A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Diagnóstico</a:t>
            </a:r>
            <a:r>
              <a:rPr lang="pt-BR" sz="800">
                <a:solidFill>
                  <a:srgbClr val="00050A"/>
                </a:solidFill>
                <a:latin typeface="Poppins"/>
                <a:ea typeface="Poppins"/>
                <a:cs typeface="Poppins"/>
                <a:sym typeface="Poppins"/>
              </a:rPr>
              <a:t>:</a:t>
            </a:r>
            <a:endParaRPr sz="800">
              <a:solidFill>
                <a:srgbClr val="00050A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00050A"/>
                </a:solidFill>
                <a:latin typeface="Poppins"/>
                <a:ea typeface="Poppins"/>
                <a:cs typeface="Poppins"/>
                <a:sym typeface="Poppins"/>
              </a:rPr>
              <a:t>(espaço para análise geral sobre o estado atual da estrutura e potencial de crescimento da operação.)</a:t>
            </a:r>
            <a:endParaRPr sz="800">
              <a:solidFill>
                <a:srgbClr val="00050A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401" name="Google Shape;401;p23"/>
          <p:cNvGrpSpPr/>
          <p:nvPr/>
        </p:nvGrpSpPr>
        <p:grpSpPr>
          <a:xfrm>
            <a:off x="849072" y="1036228"/>
            <a:ext cx="2862527" cy="160757"/>
            <a:chOff x="849072" y="1036228"/>
            <a:chExt cx="2862527" cy="160757"/>
          </a:xfrm>
        </p:grpSpPr>
        <p:sp>
          <p:nvSpPr>
            <p:cNvPr id="402" name="Google Shape;402;p23"/>
            <p:cNvSpPr/>
            <p:nvPr/>
          </p:nvSpPr>
          <p:spPr>
            <a:xfrm>
              <a:off x="849383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403" name="Google Shape;403;p23"/>
            <p:cNvSpPr/>
            <p:nvPr/>
          </p:nvSpPr>
          <p:spPr>
            <a:xfrm>
              <a:off x="1056863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404" name="Google Shape;404;p23"/>
            <p:cNvSpPr/>
            <p:nvPr/>
          </p:nvSpPr>
          <p:spPr>
            <a:xfrm>
              <a:off x="1264343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405" name="Google Shape;405;p23"/>
            <p:cNvSpPr/>
            <p:nvPr/>
          </p:nvSpPr>
          <p:spPr>
            <a:xfrm>
              <a:off x="1471823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406" name="Google Shape;406;p23"/>
            <p:cNvSpPr/>
            <p:nvPr/>
          </p:nvSpPr>
          <p:spPr>
            <a:xfrm>
              <a:off x="1679303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407" name="Google Shape;407;p23"/>
            <p:cNvSpPr/>
            <p:nvPr/>
          </p:nvSpPr>
          <p:spPr>
            <a:xfrm>
              <a:off x="1886783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408" name="Google Shape;408;p23"/>
            <p:cNvSpPr/>
            <p:nvPr/>
          </p:nvSpPr>
          <p:spPr>
            <a:xfrm>
              <a:off x="2094263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409" name="Google Shape;409;p23"/>
            <p:cNvSpPr/>
            <p:nvPr/>
          </p:nvSpPr>
          <p:spPr>
            <a:xfrm>
              <a:off x="2301743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410" name="Google Shape;410;p23"/>
            <p:cNvSpPr/>
            <p:nvPr/>
          </p:nvSpPr>
          <p:spPr>
            <a:xfrm>
              <a:off x="2509223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411" name="Google Shape;411;p23"/>
            <p:cNvSpPr txBox="1"/>
            <p:nvPr/>
          </p:nvSpPr>
          <p:spPr>
            <a:xfrm>
              <a:off x="849222" y="1119885"/>
              <a:ext cx="409200" cy="771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500">
                  <a:solidFill>
                    <a:srgbClr val="4D82FF"/>
                  </a:solidFill>
                  <a:latin typeface="Poppins Medium"/>
                  <a:ea typeface="Poppins Medium"/>
                  <a:cs typeface="Poppins Medium"/>
                  <a:sym typeface="Poppins Medium"/>
                </a:rPr>
                <a:t>11</a:t>
              </a:r>
              <a:r>
                <a:rPr lang="pt-BR" sz="500">
                  <a:solidFill>
                    <a:srgbClr val="4D82FF"/>
                  </a:solidFill>
                  <a:latin typeface="Poppins Medium"/>
                  <a:ea typeface="Poppins Medium"/>
                  <a:cs typeface="Poppins Medium"/>
                  <a:sym typeface="Poppins Medium"/>
                </a:rPr>
                <a:t> de 15</a:t>
              </a:r>
              <a:endParaRPr sz="5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endParaRPr>
            </a:p>
          </p:txBody>
        </p:sp>
        <p:sp>
          <p:nvSpPr>
            <p:cNvPr id="412" name="Google Shape;412;p23"/>
            <p:cNvSpPr/>
            <p:nvPr/>
          </p:nvSpPr>
          <p:spPr>
            <a:xfrm>
              <a:off x="2716698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413" name="Google Shape;413;p23"/>
            <p:cNvSpPr/>
            <p:nvPr/>
          </p:nvSpPr>
          <p:spPr>
            <a:xfrm>
              <a:off x="2924098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414" name="Google Shape;414;p23"/>
            <p:cNvSpPr/>
            <p:nvPr/>
          </p:nvSpPr>
          <p:spPr>
            <a:xfrm>
              <a:off x="3131498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rgbClr val="D9E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415" name="Google Shape;415;p23"/>
            <p:cNvSpPr/>
            <p:nvPr/>
          </p:nvSpPr>
          <p:spPr>
            <a:xfrm>
              <a:off x="3338898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rgbClr val="D9E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416" name="Google Shape;416;p23"/>
            <p:cNvSpPr/>
            <p:nvPr/>
          </p:nvSpPr>
          <p:spPr>
            <a:xfrm>
              <a:off x="3546298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rgbClr val="D9E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</p:grpSp>
      <p:sp>
        <p:nvSpPr>
          <p:cNvPr id="417" name="Google Shape;417;p23"/>
          <p:cNvSpPr/>
          <p:nvPr/>
        </p:nvSpPr>
        <p:spPr>
          <a:xfrm>
            <a:off x="3753698" y="1036203"/>
            <a:ext cx="165300" cy="39900"/>
          </a:xfrm>
          <a:prstGeom prst="roundRect">
            <a:avLst>
              <a:gd fmla="val 16667" name="adj"/>
            </a:avLst>
          </a:prstGeom>
          <a:solidFill>
            <a:srgbClr val="D9E9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D9E9FF"/>
              </a:solidFill>
            </a:endParaRPr>
          </a:p>
        </p:txBody>
      </p:sp>
      <p:pic>
        <p:nvPicPr>
          <p:cNvPr id="418" name="Google Shape;418;p23" title="template-logo.png"/>
          <p:cNvPicPr preferRelativeResize="0"/>
          <p:nvPr/>
        </p:nvPicPr>
        <p:blipFill rotWithShape="1">
          <a:blip r:embed="rId4">
            <a:alphaModFix/>
          </a:blip>
          <a:srcRect b="7125" l="0" r="0" t="7125"/>
          <a:stretch/>
        </p:blipFill>
        <p:spPr>
          <a:xfrm>
            <a:off x="818598" y="541980"/>
            <a:ext cx="734545" cy="25195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19" name="Google Shape;419;p23"/>
          <p:cNvGrpSpPr/>
          <p:nvPr/>
        </p:nvGrpSpPr>
        <p:grpSpPr>
          <a:xfrm>
            <a:off x="5649200" y="831827"/>
            <a:ext cx="2677505" cy="3480323"/>
            <a:chOff x="5649200" y="831827"/>
            <a:chExt cx="2677505" cy="3480323"/>
          </a:xfrm>
        </p:grpSpPr>
        <p:sp>
          <p:nvSpPr>
            <p:cNvPr id="420" name="Google Shape;420;p23"/>
            <p:cNvSpPr/>
            <p:nvPr/>
          </p:nvSpPr>
          <p:spPr>
            <a:xfrm>
              <a:off x="5649205" y="831827"/>
              <a:ext cx="2677500" cy="3480000"/>
            </a:xfrm>
            <a:prstGeom prst="roundRect">
              <a:avLst>
                <a:gd fmla="val 7578" name="adj"/>
              </a:avLst>
            </a:prstGeom>
            <a:solidFill>
              <a:schemeClr val="dk1"/>
            </a:solidFill>
            <a:ln>
              <a:noFill/>
            </a:ln>
            <a:effectLst>
              <a:outerShdw blurRad="457200" rotWithShape="0" algn="bl" dir="7620000" dist="123825">
                <a:srgbClr val="D9E9FF">
                  <a:alpha val="6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>
                  <a:solidFill>
                    <a:srgbClr val="00050A"/>
                  </a:solidFill>
                </a:rPr>
                <a:t> </a:t>
              </a:r>
              <a:endParaRPr>
                <a:solidFill>
                  <a:srgbClr val="00050A"/>
                </a:solidFill>
              </a:endParaRPr>
            </a:p>
          </p:txBody>
        </p:sp>
        <p:pic>
          <p:nvPicPr>
            <p:cNvPr id="421" name="Google Shape;421;p23" title="img.png"/>
            <p:cNvPicPr preferRelativeResize="0"/>
            <p:nvPr/>
          </p:nvPicPr>
          <p:blipFill rotWithShape="1">
            <a:blip r:embed="rId5">
              <a:alphaModFix/>
            </a:blip>
            <a:srcRect b="3883" l="5767" r="5767" t="3883"/>
            <a:stretch/>
          </p:blipFill>
          <p:spPr>
            <a:xfrm>
              <a:off x="5649200" y="832150"/>
              <a:ext cx="2677500" cy="3480000"/>
            </a:xfrm>
            <a:prstGeom prst="roundRect">
              <a:avLst>
                <a:gd fmla="val 7686" name="adj"/>
              </a:avLst>
            </a:prstGeom>
            <a:solidFill>
              <a:schemeClr val="dk1"/>
            </a:solidFill>
            <a:ln>
              <a:noFill/>
            </a:ln>
            <a:effectLst>
              <a:outerShdw blurRad="457200" rotWithShape="0" algn="bl" dir="7620000" dist="123825">
                <a:srgbClr val="D9E9FF">
                  <a:alpha val="25000"/>
                </a:srgbClr>
              </a:outerShdw>
            </a:effectLst>
          </p:spPr>
        </p:pic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5" name="Shape 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Google Shape;426;p24"/>
          <p:cNvSpPr/>
          <p:nvPr/>
        </p:nvSpPr>
        <p:spPr>
          <a:xfrm>
            <a:off x="-13816" y="-7800"/>
            <a:ext cx="9171900" cy="51591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427" name="Google Shape;427;p24" title="bg-black.png"/>
          <p:cNvPicPr preferRelativeResize="0"/>
          <p:nvPr/>
        </p:nvPicPr>
        <p:blipFill>
          <a:blip r:embed="rId3">
            <a:alphaModFix amt="40000"/>
          </a:blip>
          <a:stretch>
            <a:fillRect/>
          </a:stretch>
        </p:blipFill>
        <p:spPr>
          <a:xfrm>
            <a:off x="-7501" y="-7800"/>
            <a:ext cx="9159261" cy="5159251"/>
          </a:xfrm>
          <a:prstGeom prst="rect">
            <a:avLst/>
          </a:prstGeom>
          <a:noFill/>
          <a:ln>
            <a:noFill/>
          </a:ln>
        </p:spPr>
      </p:pic>
      <p:sp>
        <p:nvSpPr>
          <p:cNvPr id="428" name="Google Shape;428;p24"/>
          <p:cNvSpPr/>
          <p:nvPr/>
        </p:nvSpPr>
        <p:spPr>
          <a:xfrm>
            <a:off x="238025" y="183525"/>
            <a:ext cx="8668200" cy="4776600"/>
          </a:xfrm>
          <a:prstGeom prst="roundRect">
            <a:avLst>
              <a:gd fmla="val 5462" name="adj"/>
            </a:avLst>
          </a:prstGeom>
          <a:solidFill>
            <a:srgbClr val="FBFDFF"/>
          </a:solidFill>
          <a:ln cap="flat" cmpd="sng" w="9525">
            <a:solidFill>
              <a:srgbClr val="E8F1FC"/>
            </a:solidFill>
            <a:prstDash val="solid"/>
            <a:round/>
            <a:headEnd len="sm" w="sm" type="none"/>
            <a:tailEnd len="sm" w="sm" type="none"/>
          </a:ln>
          <a:effectLst>
            <a:outerShdw blurRad="457200" rotWithShape="0" algn="bl" dir="7620000" dist="123825">
              <a:srgbClr val="D9E9FF">
                <a:alpha val="2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00050A"/>
                </a:solidFill>
              </a:rPr>
              <a:t> </a:t>
            </a:r>
            <a:endParaRPr>
              <a:solidFill>
                <a:srgbClr val="00050A"/>
              </a:solidFill>
            </a:endParaRPr>
          </a:p>
        </p:txBody>
      </p:sp>
      <p:sp>
        <p:nvSpPr>
          <p:cNvPr id="429" name="Google Shape;429;p24"/>
          <p:cNvSpPr txBox="1"/>
          <p:nvPr/>
        </p:nvSpPr>
        <p:spPr>
          <a:xfrm>
            <a:off x="818600" y="1364500"/>
            <a:ext cx="3976200" cy="2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00050A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Presença digital e linguagem</a:t>
            </a:r>
            <a:endParaRPr>
              <a:solidFill>
                <a:srgbClr val="2266FF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sp>
        <p:nvSpPr>
          <p:cNvPr id="430" name="Google Shape;430;p24"/>
          <p:cNvSpPr txBox="1"/>
          <p:nvPr/>
        </p:nvSpPr>
        <p:spPr>
          <a:xfrm>
            <a:off x="818600" y="1720225"/>
            <a:ext cx="3707100" cy="677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📲</a:t>
            </a:r>
            <a:r>
              <a:rPr lang="pt-BR" sz="8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 Canais ativos: </a:t>
            </a:r>
            <a:r>
              <a:rPr lang="pt-BR" sz="800">
                <a:solidFill>
                  <a:srgbClr val="6A6D6D"/>
                </a:solidFill>
                <a:latin typeface="Poppins"/>
                <a:ea typeface="Poppins"/>
                <a:cs typeface="Poppins"/>
                <a:sym typeface="Poppins"/>
              </a:rPr>
              <a:t>Listar os canais digitais.</a:t>
            </a:r>
            <a:endParaRPr sz="800">
              <a:solidFill>
                <a:srgbClr val="6A6D6D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🔥</a:t>
            </a:r>
            <a:r>
              <a:rPr lang="pt-BR" sz="8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 Melhor performance: </a:t>
            </a:r>
            <a:r>
              <a:rPr lang="pt-BR" sz="800">
                <a:solidFill>
                  <a:srgbClr val="6A6D6D"/>
                </a:solidFill>
                <a:latin typeface="Poppins"/>
                <a:ea typeface="Poppins"/>
                <a:cs typeface="Poppins"/>
                <a:sym typeface="Poppins"/>
              </a:rPr>
              <a:t>Canais com maior retorno e engajamento.</a:t>
            </a:r>
            <a:endParaRPr sz="800">
              <a:solidFill>
                <a:srgbClr val="4D82FF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🗣️</a:t>
            </a:r>
            <a:r>
              <a:rPr lang="pt-BR" sz="8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 Tom de voz atual: </a:t>
            </a:r>
            <a:r>
              <a:rPr lang="pt-BR" sz="800">
                <a:solidFill>
                  <a:srgbClr val="6A6D6D"/>
                </a:solidFill>
                <a:latin typeface="Poppins"/>
                <a:ea typeface="Poppins"/>
                <a:cs typeface="Poppins"/>
                <a:sym typeface="Poppins"/>
              </a:rPr>
              <a:t> Estilo de comunicação e linguagem da marca.</a:t>
            </a:r>
            <a:endParaRPr sz="800">
              <a:solidFill>
                <a:srgbClr val="6A6D6D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🎯</a:t>
            </a:r>
            <a:r>
              <a:rPr lang="pt-BR" sz="8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 Direção desejada: </a:t>
            </a:r>
            <a:r>
              <a:rPr lang="pt-BR" sz="800">
                <a:solidFill>
                  <a:srgbClr val="6A6D6D"/>
                </a:solidFill>
                <a:latin typeface="Poppins"/>
                <a:ea typeface="Poppins"/>
                <a:cs typeface="Poppins"/>
                <a:sym typeface="Poppins"/>
              </a:rPr>
              <a:t>Evolução desejada da linguagem.</a:t>
            </a:r>
            <a:endParaRPr sz="800">
              <a:solidFill>
                <a:srgbClr val="6A6D6D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31" name="Google Shape;431;p24"/>
          <p:cNvSpPr/>
          <p:nvPr/>
        </p:nvSpPr>
        <p:spPr>
          <a:xfrm rot="10800000">
            <a:off x="5170663" y="1028692"/>
            <a:ext cx="54900" cy="54900"/>
          </a:xfrm>
          <a:prstGeom prst="rtTriangle">
            <a:avLst/>
          </a:prstGeom>
          <a:solidFill>
            <a:srgbClr val="4D82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 </a:t>
            </a:r>
            <a:endParaRPr/>
          </a:p>
        </p:txBody>
      </p:sp>
      <p:sp>
        <p:nvSpPr>
          <p:cNvPr id="432" name="Google Shape;432;p24"/>
          <p:cNvSpPr/>
          <p:nvPr/>
        </p:nvSpPr>
        <p:spPr>
          <a:xfrm>
            <a:off x="874498" y="4486907"/>
            <a:ext cx="54900" cy="54900"/>
          </a:xfrm>
          <a:prstGeom prst="rtTriangle">
            <a:avLst/>
          </a:prstGeom>
          <a:solidFill>
            <a:srgbClr val="4D82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 </a:t>
            </a:r>
            <a:endParaRPr/>
          </a:p>
        </p:txBody>
      </p:sp>
      <p:sp>
        <p:nvSpPr>
          <p:cNvPr id="433" name="Google Shape;433;p24"/>
          <p:cNvSpPr/>
          <p:nvPr/>
        </p:nvSpPr>
        <p:spPr>
          <a:xfrm>
            <a:off x="5649205" y="831827"/>
            <a:ext cx="2677500" cy="3480000"/>
          </a:xfrm>
          <a:prstGeom prst="roundRect">
            <a:avLst>
              <a:gd fmla="val 7578" name="adj"/>
            </a:avLst>
          </a:prstGeom>
          <a:solidFill>
            <a:schemeClr val="dk1"/>
          </a:solidFill>
          <a:ln>
            <a:noFill/>
          </a:ln>
          <a:effectLst>
            <a:outerShdw blurRad="457200" rotWithShape="0" algn="bl" dir="7620000" dist="123825">
              <a:srgbClr val="D9E9FF">
                <a:alpha val="2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00050A"/>
                </a:solidFill>
              </a:rPr>
              <a:t> </a:t>
            </a:r>
            <a:endParaRPr>
              <a:solidFill>
                <a:srgbClr val="00050A"/>
              </a:solidFill>
            </a:endParaRPr>
          </a:p>
        </p:txBody>
      </p:sp>
      <p:sp>
        <p:nvSpPr>
          <p:cNvPr id="434" name="Google Shape;434;p24"/>
          <p:cNvSpPr/>
          <p:nvPr/>
        </p:nvSpPr>
        <p:spPr>
          <a:xfrm rot="-5400000">
            <a:off x="5218436" y="4487041"/>
            <a:ext cx="54900" cy="54900"/>
          </a:xfrm>
          <a:prstGeom prst="rtTriangle">
            <a:avLst/>
          </a:prstGeom>
          <a:solidFill>
            <a:srgbClr val="4D82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 </a:t>
            </a:r>
            <a:endParaRPr/>
          </a:p>
        </p:txBody>
      </p:sp>
      <p:sp>
        <p:nvSpPr>
          <p:cNvPr id="435" name="Google Shape;435;p24"/>
          <p:cNvSpPr/>
          <p:nvPr/>
        </p:nvSpPr>
        <p:spPr>
          <a:xfrm>
            <a:off x="818600" y="3313725"/>
            <a:ext cx="3703500" cy="998100"/>
          </a:xfrm>
          <a:prstGeom prst="roundRect">
            <a:avLst>
              <a:gd fmla="val 7578" name="adj"/>
            </a:avLst>
          </a:prstGeom>
          <a:solidFill>
            <a:srgbClr val="E8F1FC"/>
          </a:solidFill>
          <a:ln>
            <a:noFill/>
          </a:ln>
          <a:effectLst>
            <a:outerShdw blurRad="457200" rotWithShape="0" algn="bl" dir="7620000" dist="123825">
              <a:srgbClr val="D9E9FF">
                <a:alpha val="2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E8F1FC"/>
                </a:solidFill>
              </a:rPr>
              <a:t> </a:t>
            </a:r>
            <a:endParaRPr>
              <a:solidFill>
                <a:srgbClr val="E8F1FC"/>
              </a:solidFill>
            </a:endParaRPr>
          </a:p>
        </p:txBody>
      </p:sp>
      <p:sp>
        <p:nvSpPr>
          <p:cNvPr id="436" name="Google Shape;436;p24"/>
          <p:cNvSpPr txBox="1"/>
          <p:nvPr/>
        </p:nvSpPr>
        <p:spPr>
          <a:xfrm>
            <a:off x="998908" y="3474083"/>
            <a:ext cx="30684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00050A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📌</a:t>
            </a:r>
            <a:r>
              <a:rPr lang="pt-BR" sz="800">
                <a:solidFill>
                  <a:srgbClr val="00050A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 Análise:</a:t>
            </a:r>
            <a:endParaRPr sz="800">
              <a:solidFill>
                <a:srgbClr val="00050A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00050A"/>
                </a:solidFill>
                <a:latin typeface="Poppins"/>
                <a:ea typeface="Poppins"/>
                <a:cs typeface="Poppins"/>
                <a:sym typeface="Poppins"/>
              </a:rPr>
              <a:t>(espaço para observações sobre consistência, clareza e relevância da comunicação digital da marca.)</a:t>
            </a:r>
            <a:endParaRPr sz="800">
              <a:solidFill>
                <a:srgbClr val="00050A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437" name="Google Shape;437;p24"/>
          <p:cNvGrpSpPr/>
          <p:nvPr/>
        </p:nvGrpSpPr>
        <p:grpSpPr>
          <a:xfrm>
            <a:off x="849072" y="1036228"/>
            <a:ext cx="2862527" cy="160757"/>
            <a:chOff x="849072" y="1036228"/>
            <a:chExt cx="2862527" cy="160757"/>
          </a:xfrm>
        </p:grpSpPr>
        <p:sp>
          <p:nvSpPr>
            <p:cNvPr id="438" name="Google Shape;438;p24"/>
            <p:cNvSpPr/>
            <p:nvPr/>
          </p:nvSpPr>
          <p:spPr>
            <a:xfrm>
              <a:off x="849383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439" name="Google Shape;439;p24"/>
            <p:cNvSpPr/>
            <p:nvPr/>
          </p:nvSpPr>
          <p:spPr>
            <a:xfrm>
              <a:off x="1056863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440" name="Google Shape;440;p24"/>
            <p:cNvSpPr/>
            <p:nvPr/>
          </p:nvSpPr>
          <p:spPr>
            <a:xfrm>
              <a:off x="1264343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441" name="Google Shape;441;p24"/>
            <p:cNvSpPr/>
            <p:nvPr/>
          </p:nvSpPr>
          <p:spPr>
            <a:xfrm>
              <a:off x="1471823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442" name="Google Shape;442;p24"/>
            <p:cNvSpPr/>
            <p:nvPr/>
          </p:nvSpPr>
          <p:spPr>
            <a:xfrm>
              <a:off x="1679303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443" name="Google Shape;443;p24"/>
            <p:cNvSpPr/>
            <p:nvPr/>
          </p:nvSpPr>
          <p:spPr>
            <a:xfrm>
              <a:off x="1886783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444" name="Google Shape;444;p24"/>
            <p:cNvSpPr/>
            <p:nvPr/>
          </p:nvSpPr>
          <p:spPr>
            <a:xfrm>
              <a:off x="2094263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445" name="Google Shape;445;p24"/>
            <p:cNvSpPr/>
            <p:nvPr/>
          </p:nvSpPr>
          <p:spPr>
            <a:xfrm>
              <a:off x="2301743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446" name="Google Shape;446;p24"/>
            <p:cNvSpPr/>
            <p:nvPr/>
          </p:nvSpPr>
          <p:spPr>
            <a:xfrm>
              <a:off x="2509223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447" name="Google Shape;447;p24"/>
            <p:cNvSpPr txBox="1"/>
            <p:nvPr/>
          </p:nvSpPr>
          <p:spPr>
            <a:xfrm>
              <a:off x="849222" y="1119885"/>
              <a:ext cx="409200" cy="771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500">
                  <a:solidFill>
                    <a:srgbClr val="4D82FF"/>
                  </a:solidFill>
                  <a:latin typeface="Poppins Medium"/>
                  <a:ea typeface="Poppins Medium"/>
                  <a:cs typeface="Poppins Medium"/>
                  <a:sym typeface="Poppins Medium"/>
                </a:rPr>
                <a:t>12 de 15</a:t>
              </a:r>
              <a:endParaRPr sz="5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endParaRPr>
            </a:p>
          </p:txBody>
        </p:sp>
        <p:sp>
          <p:nvSpPr>
            <p:cNvPr id="448" name="Google Shape;448;p24"/>
            <p:cNvSpPr/>
            <p:nvPr/>
          </p:nvSpPr>
          <p:spPr>
            <a:xfrm>
              <a:off x="2716698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449" name="Google Shape;449;p24"/>
            <p:cNvSpPr/>
            <p:nvPr/>
          </p:nvSpPr>
          <p:spPr>
            <a:xfrm>
              <a:off x="2924098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450" name="Google Shape;450;p24"/>
            <p:cNvSpPr/>
            <p:nvPr/>
          </p:nvSpPr>
          <p:spPr>
            <a:xfrm>
              <a:off x="3131498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451" name="Google Shape;451;p24"/>
            <p:cNvSpPr/>
            <p:nvPr/>
          </p:nvSpPr>
          <p:spPr>
            <a:xfrm>
              <a:off x="3338898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rgbClr val="D9E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452" name="Google Shape;452;p24"/>
            <p:cNvSpPr/>
            <p:nvPr/>
          </p:nvSpPr>
          <p:spPr>
            <a:xfrm>
              <a:off x="3546298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rgbClr val="D9E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</p:grpSp>
      <p:sp>
        <p:nvSpPr>
          <p:cNvPr id="453" name="Google Shape;453;p24"/>
          <p:cNvSpPr/>
          <p:nvPr/>
        </p:nvSpPr>
        <p:spPr>
          <a:xfrm>
            <a:off x="3753698" y="1036203"/>
            <a:ext cx="165300" cy="39900"/>
          </a:xfrm>
          <a:prstGeom prst="roundRect">
            <a:avLst>
              <a:gd fmla="val 16667" name="adj"/>
            </a:avLst>
          </a:prstGeom>
          <a:solidFill>
            <a:srgbClr val="D9E9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D9E9FF"/>
              </a:solidFill>
            </a:endParaRPr>
          </a:p>
        </p:txBody>
      </p:sp>
      <p:pic>
        <p:nvPicPr>
          <p:cNvPr id="454" name="Google Shape;454;p24" title="template-logo.png"/>
          <p:cNvPicPr preferRelativeResize="0"/>
          <p:nvPr/>
        </p:nvPicPr>
        <p:blipFill rotWithShape="1">
          <a:blip r:embed="rId4">
            <a:alphaModFix/>
          </a:blip>
          <a:srcRect b="7125" l="0" r="0" t="7125"/>
          <a:stretch/>
        </p:blipFill>
        <p:spPr>
          <a:xfrm>
            <a:off x="818598" y="541980"/>
            <a:ext cx="734545" cy="25195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55" name="Google Shape;455;p24"/>
          <p:cNvGrpSpPr/>
          <p:nvPr/>
        </p:nvGrpSpPr>
        <p:grpSpPr>
          <a:xfrm>
            <a:off x="5649200" y="831827"/>
            <a:ext cx="2677505" cy="3480323"/>
            <a:chOff x="5649200" y="831827"/>
            <a:chExt cx="2677505" cy="3480323"/>
          </a:xfrm>
        </p:grpSpPr>
        <p:sp>
          <p:nvSpPr>
            <p:cNvPr id="456" name="Google Shape;456;p24"/>
            <p:cNvSpPr/>
            <p:nvPr/>
          </p:nvSpPr>
          <p:spPr>
            <a:xfrm>
              <a:off x="5649205" y="831827"/>
              <a:ext cx="2677500" cy="3480000"/>
            </a:xfrm>
            <a:prstGeom prst="roundRect">
              <a:avLst>
                <a:gd fmla="val 7578" name="adj"/>
              </a:avLst>
            </a:prstGeom>
            <a:solidFill>
              <a:schemeClr val="dk1"/>
            </a:solidFill>
            <a:ln>
              <a:noFill/>
            </a:ln>
            <a:effectLst>
              <a:outerShdw blurRad="457200" rotWithShape="0" algn="bl" dir="7620000" dist="123825">
                <a:srgbClr val="D9E9FF">
                  <a:alpha val="6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>
                  <a:solidFill>
                    <a:srgbClr val="00050A"/>
                  </a:solidFill>
                </a:rPr>
                <a:t> </a:t>
              </a:r>
              <a:endParaRPr>
                <a:solidFill>
                  <a:srgbClr val="00050A"/>
                </a:solidFill>
              </a:endParaRPr>
            </a:p>
          </p:txBody>
        </p:sp>
        <p:pic>
          <p:nvPicPr>
            <p:cNvPr id="457" name="Google Shape;457;p24" title="img.png"/>
            <p:cNvPicPr preferRelativeResize="0"/>
            <p:nvPr/>
          </p:nvPicPr>
          <p:blipFill rotWithShape="1">
            <a:blip r:embed="rId5">
              <a:alphaModFix/>
            </a:blip>
            <a:srcRect b="3883" l="5767" r="5767" t="3883"/>
            <a:stretch/>
          </p:blipFill>
          <p:spPr>
            <a:xfrm>
              <a:off x="5649200" y="832150"/>
              <a:ext cx="2677500" cy="3480000"/>
            </a:xfrm>
            <a:prstGeom prst="roundRect">
              <a:avLst>
                <a:gd fmla="val 7686" name="adj"/>
              </a:avLst>
            </a:prstGeom>
            <a:solidFill>
              <a:schemeClr val="dk1"/>
            </a:solidFill>
            <a:ln>
              <a:noFill/>
            </a:ln>
            <a:effectLst>
              <a:outerShdw blurRad="457200" rotWithShape="0" algn="bl" dir="7620000" dist="123825">
                <a:srgbClr val="D9E9FF">
                  <a:alpha val="25000"/>
                </a:srgbClr>
              </a:outerShdw>
            </a:effectLst>
          </p:spPr>
        </p:pic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Google Shape;462;p25"/>
          <p:cNvSpPr/>
          <p:nvPr/>
        </p:nvSpPr>
        <p:spPr>
          <a:xfrm>
            <a:off x="-13816" y="-7800"/>
            <a:ext cx="9171900" cy="51591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463" name="Google Shape;463;p25" title="bg-black.png"/>
          <p:cNvPicPr preferRelativeResize="0"/>
          <p:nvPr/>
        </p:nvPicPr>
        <p:blipFill>
          <a:blip r:embed="rId3">
            <a:alphaModFix amt="40000"/>
          </a:blip>
          <a:stretch>
            <a:fillRect/>
          </a:stretch>
        </p:blipFill>
        <p:spPr>
          <a:xfrm>
            <a:off x="-7501" y="-7800"/>
            <a:ext cx="9159261" cy="5159251"/>
          </a:xfrm>
          <a:prstGeom prst="rect">
            <a:avLst/>
          </a:prstGeom>
          <a:noFill/>
          <a:ln>
            <a:noFill/>
          </a:ln>
        </p:spPr>
      </p:pic>
      <p:sp>
        <p:nvSpPr>
          <p:cNvPr id="464" name="Google Shape;464;p25"/>
          <p:cNvSpPr/>
          <p:nvPr/>
        </p:nvSpPr>
        <p:spPr>
          <a:xfrm>
            <a:off x="274225" y="183525"/>
            <a:ext cx="8668200" cy="4776600"/>
          </a:xfrm>
          <a:prstGeom prst="roundRect">
            <a:avLst>
              <a:gd fmla="val 5462" name="adj"/>
            </a:avLst>
          </a:prstGeom>
          <a:solidFill>
            <a:srgbClr val="FBFDFF"/>
          </a:solidFill>
          <a:ln cap="flat" cmpd="sng" w="9525">
            <a:solidFill>
              <a:srgbClr val="E8F1FC"/>
            </a:solidFill>
            <a:prstDash val="solid"/>
            <a:round/>
            <a:headEnd len="sm" w="sm" type="none"/>
            <a:tailEnd len="sm" w="sm" type="none"/>
          </a:ln>
          <a:effectLst>
            <a:outerShdw blurRad="457200" rotWithShape="0" algn="bl" dir="7620000" dist="123825">
              <a:srgbClr val="D9E9FF">
                <a:alpha val="2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00050A"/>
                </a:solidFill>
              </a:rPr>
              <a:t>    </a:t>
            </a:r>
            <a:endParaRPr>
              <a:solidFill>
                <a:srgbClr val="00050A"/>
              </a:solidFill>
            </a:endParaRPr>
          </a:p>
        </p:txBody>
      </p:sp>
      <p:sp>
        <p:nvSpPr>
          <p:cNvPr id="465" name="Google Shape;465;p25"/>
          <p:cNvSpPr/>
          <p:nvPr/>
        </p:nvSpPr>
        <p:spPr>
          <a:xfrm rot="10800000">
            <a:off x="8271788" y="1028692"/>
            <a:ext cx="54900" cy="54900"/>
          </a:xfrm>
          <a:prstGeom prst="rtTriangle">
            <a:avLst/>
          </a:prstGeom>
          <a:solidFill>
            <a:srgbClr val="4D82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 </a:t>
            </a:r>
            <a:endParaRPr/>
          </a:p>
        </p:txBody>
      </p:sp>
      <p:sp>
        <p:nvSpPr>
          <p:cNvPr id="466" name="Google Shape;466;p25"/>
          <p:cNvSpPr/>
          <p:nvPr/>
        </p:nvSpPr>
        <p:spPr>
          <a:xfrm>
            <a:off x="874498" y="4486907"/>
            <a:ext cx="54900" cy="54900"/>
          </a:xfrm>
          <a:prstGeom prst="rtTriangle">
            <a:avLst/>
          </a:prstGeom>
          <a:solidFill>
            <a:srgbClr val="4D82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 </a:t>
            </a:r>
            <a:endParaRPr/>
          </a:p>
        </p:txBody>
      </p:sp>
      <p:sp>
        <p:nvSpPr>
          <p:cNvPr id="467" name="Google Shape;467;p25"/>
          <p:cNvSpPr txBox="1"/>
          <p:nvPr/>
        </p:nvSpPr>
        <p:spPr>
          <a:xfrm>
            <a:off x="818600" y="1364500"/>
            <a:ext cx="4275300" cy="2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00050A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Desafios e Metas</a:t>
            </a:r>
            <a:endParaRPr>
              <a:solidFill>
                <a:srgbClr val="2266FF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sp>
        <p:nvSpPr>
          <p:cNvPr id="468" name="Google Shape;468;p25"/>
          <p:cNvSpPr txBox="1"/>
          <p:nvPr/>
        </p:nvSpPr>
        <p:spPr>
          <a:xfrm>
            <a:off x="818600" y="1720225"/>
            <a:ext cx="34290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🚧Desafios atuais</a:t>
            </a:r>
            <a:r>
              <a:rPr lang="pt-BR" sz="8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:</a:t>
            </a:r>
            <a:endParaRPr sz="800">
              <a:solidFill>
                <a:srgbClr val="4D82FF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6A6D6D"/>
                </a:solidFill>
                <a:latin typeface="Poppins"/>
                <a:ea typeface="Poppins"/>
                <a:cs typeface="Poppins"/>
                <a:sym typeface="Poppins"/>
              </a:rPr>
              <a:t>(espaço para listar as principais dificuldades e limitações enfrentadas pela marca no momento)</a:t>
            </a:r>
            <a:endParaRPr sz="800">
              <a:solidFill>
                <a:srgbClr val="6A6D6D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69" name="Google Shape;469;p25"/>
          <p:cNvSpPr txBox="1"/>
          <p:nvPr/>
        </p:nvSpPr>
        <p:spPr>
          <a:xfrm>
            <a:off x="818600" y="2298585"/>
            <a:ext cx="3930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🎯Objetivos para os próximos 12 meses</a:t>
            </a:r>
            <a:r>
              <a:rPr lang="pt-BR" sz="8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:</a:t>
            </a:r>
            <a:endParaRPr sz="800">
              <a:solidFill>
                <a:srgbClr val="4D82FF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6A6D6D"/>
                </a:solidFill>
                <a:latin typeface="Poppins"/>
                <a:ea typeface="Poppins"/>
                <a:cs typeface="Poppins"/>
                <a:sym typeface="Poppins"/>
              </a:rPr>
              <a:t>(espaço para descrever as metas estratégicas e resultados desejados a curto prazo)</a:t>
            </a:r>
            <a:endParaRPr sz="800">
              <a:solidFill>
                <a:srgbClr val="4D82FF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470" name="Google Shape;470;p25"/>
          <p:cNvSpPr txBox="1"/>
          <p:nvPr/>
        </p:nvSpPr>
        <p:spPr>
          <a:xfrm>
            <a:off x="929400" y="3788163"/>
            <a:ext cx="31743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4D82FF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🧠</a:t>
            </a:r>
            <a:r>
              <a:rPr lang="pt-BR" sz="800">
                <a:solidFill>
                  <a:srgbClr val="4D82FF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Diagnóstico</a:t>
            </a:r>
            <a:r>
              <a:rPr lang="pt-BR" sz="800">
                <a:solidFill>
                  <a:srgbClr val="4D82FF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:</a:t>
            </a:r>
            <a:endParaRPr i="1" sz="800">
              <a:solidFill>
                <a:srgbClr val="6A6D6D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pt-BR" sz="800">
                <a:solidFill>
                  <a:srgbClr val="6A6D6D"/>
                </a:solidFill>
                <a:latin typeface="Poppins"/>
                <a:ea typeface="Poppins"/>
                <a:cs typeface="Poppins"/>
                <a:sym typeface="Poppins"/>
              </a:rPr>
              <a:t>(espaço para análise sobre a viabilidade das metas e o papel do branding no alcance dos objetivos.)</a:t>
            </a:r>
            <a:endParaRPr i="1" sz="800">
              <a:solidFill>
                <a:srgbClr val="6A6D6D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71" name="Google Shape;471;p25"/>
          <p:cNvSpPr/>
          <p:nvPr/>
        </p:nvSpPr>
        <p:spPr>
          <a:xfrm>
            <a:off x="844150" y="3782645"/>
            <a:ext cx="30300" cy="529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2" name="Google Shape;472;p25"/>
          <p:cNvSpPr/>
          <p:nvPr/>
        </p:nvSpPr>
        <p:spPr>
          <a:xfrm>
            <a:off x="5649205" y="831827"/>
            <a:ext cx="2677500" cy="3480000"/>
          </a:xfrm>
          <a:prstGeom prst="roundRect">
            <a:avLst>
              <a:gd fmla="val 7578" name="adj"/>
            </a:avLst>
          </a:prstGeom>
          <a:solidFill>
            <a:schemeClr val="dk1"/>
          </a:solidFill>
          <a:ln>
            <a:noFill/>
          </a:ln>
          <a:effectLst>
            <a:outerShdw blurRad="457200" rotWithShape="0" algn="bl" dir="7620000" dist="123825">
              <a:srgbClr val="D9E9FF">
                <a:alpha val="2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00050A"/>
                </a:solidFill>
              </a:rPr>
              <a:t> </a:t>
            </a:r>
            <a:endParaRPr>
              <a:solidFill>
                <a:srgbClr val="00050A"/>
              </a:solidFill>
            </a:endParaRPr>
          </a:p>
        </p:txBody>
      </p:sp>
      <p:sp>
        <p:nvSpPr>
          <p:cNvPr id="473" name="Google Shape;473;p25"/>
          <p:cNvSpPr/>
          <p:nvPr/>
        </p:nvSpPr>
        <p:spPr>
          <a:xfrm rot="10800000">
            <a:off x="5170663" y="1028692"/>
            <a:ext cx="54900" cy="54900"/>
          </a:xfrm>
          <a:prstGeom prst="rtTriangle">
            <a:avLst/>
          </a:prstGeom>
          <a:solidFill>
            <a:srgbClr val="4D82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 </a:t>
            </a:r>
            <a:endParaRPr/>
          </a:p>
        </p:txBody>
      </p:sp>
      <p:sp>
        <p:nvSpPr>
          <p:cNvPr id="474" name="Google Shape;474;p25"/>
          <p:cNvSpPr/>
          <p:nvPr/>
        </p:nvSpPr>
        <p:spPr>
          <a:xfrm rot="-5400000">
            <a:off x="5218436" y="4487041"/>
            <a:ext cx="54900" cy="54900"/>
          </a:xfrm>
          <a:prstGeom prst="rtTriangle">
            <a:avLst/>
          </a:prstGeom>
          <a:solidFill>
            <a:srgbClr val="4D82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 </a:t>
            </a:r>
            <a:endParaRPr/>
          </a:p>
        </p:txBody>
      </p:sp>
      <p:grpSp>
        <p:nvGrpSpPr>
          <p:cNvPr id="475" name="Google Shape;475;p25"/>
          <p:cNvGrpSpPr/>
          <p:nvPr/>
        </p:nvGrpSpPr>
        <p:grpSpPr>
          <a:xfrm>
            <a:off x="849072" y="1036228"/>
            <a:ext cx="2862527" cy="160757"/>
            <a:chOff x="849072" y="1036228"/>
            <a:chExt cx="2862527" cy="160757"/>
          </a:xfrm>
        </p:grpSpPr>
        <p:sp>
          <p:nvSpPr>
            <p:cNvPr id="476" name="Google Shape;476;p25"/>
            <p:cNvSpPr/>
            <p:nvPr/>
          </p:nvSpPr>
          <p:spPr>
            <a:xfrm>
              <a:off x="849383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477" name="Google Shape;477;p25"/>
            <p:cNvSpPr/>
            <p:nvPr/>
          </p:nvSpPr>
          <p:spPr>
            <a:xfrm>
              <a:off x="1056863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478" name="Google Shape;478;p25"/>
            <p:cNvSpPr/>
            <p:nvPr/>
          </p:nvSpPr>
          <p:spPr>
            <a:xfrm>
              <a:off x="1264343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479" name="Google Shape;479;p25"/>
            <p:cNvSpPr/>
            <p:nvPr/>
          </p:nvSpPr>
          <p:spPr>
            <a:xfrm>
              <a:off x="1471823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480" name="Google Shape;480;p25"/>
            <p:cNvSpPr/>
            <p:nvPr/>
          </p:nvSpPr>
          <p:spPr>
            <a:xfrm>
              <a:off x="1679303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481" name="Google Shape;481;p25"/>
            <p:cNvSpPr/>
            <p:nvPr/>
          </p:nvSpPr>
          <p:spPr>
            <a:xfrm>
              <a:off x="1886783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482" name="Google Shape;482;p25"/>
            <p:cNvSpPr/>
            <p:nvPr/>
          </p:nvSpPr>
          <p:spPr>
            <a:xfrm>
              <a:off x="2094263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483" name="Google Shape;483;p25"/>
            <p:cNvSpPr/>
            <p:nvPr/>
          </p:nvSpPr>
          <p:spPr>
            <a:xfrm>
              <a:off x="2301743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484" name="Google Shape;484;p25"/>
            <p:cNvSpPr/>
            <p:nvPr/>
          </p:nvSpPr>
          <p:spPr>
            <a:xfrm>
              <a:off x="2509223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485" name="Google Shape;485;p25"/>
            <p:cNvSpPr txBox="1"/>
            <p:nvPr/>
          </p:nvSpPr>
          <p:spPr>
            <a:xfrm>
              <a:off x="849222" y="1119885"/>
              <a:ext cx="409200" cy="771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500">
                  <a:solidFill>
                    <a:srgbClr val="4D82FF"/>
                  </a:solidFill>
                  <a:latin typeface="Poppins Medium"/>
                  <a:ea typeface="Poppins Medium"/>
                  <a:cs typeface="Poppins Medium"/>
                  <a:sym typeface="Poppins Medium"/>
                </a:rPr>
                <a:t>13 de 15</a:t>
              </a:r>
              <a:endParaRPr sz="5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endParaRPr>
            </a:p>
          </p:txBody>
        </p:sp>
        <p:sp>
          <p:nvSpPr>
            <p:cNvPr id="486" name="Google Shape;486;p25"/>
            <p:cNvSpPr/>
            <p:nvPr/>
          </p:nvSpPr>
          <p:spPr>
            <a:xfrm>
              <a:off x="2716698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487" name="Google Shape;487;p25"/>
            <p:cNvSpPr/>
            <p:nvPr/>
          </p:nvSpPr>
          <p:spPr>
            <a:xfrm>
              <a:off x="2924098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488" name="Google Shape;488;p25"/>
            <p:cNvSpPr/>
            <p:nvPr/>
          </p:nvSpPr>
          <p:spPr>
            <a:xfrm>
              <a:off x="3131498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489" name="Google Shape;489;p25"/>
            <p:cNvSpPr/>
            <p:nvPr/>
          </p:nvSpPr>
          <p:spPr>
            <a:xfrm>
              <a:off x="3338898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490" name="Google Shape;490;p25"/>
            <p:cNvSpPr/>
            <p:nvPr/>
          </p:nvSpPr>
          <p:spPr>
            <a:xfrm>
              <a:off x="3546298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rgbClr val="D9E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</p:grpSp>
      <p:sp>
        <p:nvSpPr>
          <p:cNvPr id="491" name="Google Shape;491;p25"/>
          <p:cNvSpPr/>
          <p:nvPr/>
        </p:nvSpPr>
        <p:spPr>
          <a:xfrm>
            <a:off x="3753698" y="1036203"/>
            <a:ext cx="165300" cy="39900"/>
          </a:xfrm>
          <a:prstGeom prst="roundRect">
            <a:avLst>
              <a:gd fmla="val 16667" name="adj"/>
            </a:avLst>
          </a:prstGeom>
          <a:solidFill>
            <a:srgbClr val="D9E9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D9E9FF"/>
              </a:solidFill>
            </a:endParaRPr>
          </a:p>
        </p:txBody>
      </p:sp>
      <p:pic>
        <p:nvPicPr>
          <p:cNvPr id="492" name="Google Shape;492;p25" title="template-logo.png"/>
          <p:cNvPicPr preferRelativeResize="0"/>
          <p:nvPr/>
        </p:nvPicPr>
        <p:blipFill rotWithShape="1">
          <a:blip r:embed="rId4">
            <a:alphaModFix/>
          </a:blip>
          <a:srcRect b="7125" l="0" r="0" t="7125"/>
          <a:stretch/>
        </p:blipFill>
        <p:spPr>
          <a:xfrm>
            <a:off x="818598" y="541980"/>
            <a:ext cx="734545" cy="25195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93" name="Google Shape;493;p25"/>
          <p:cNvGrpSpPr/>
          <p:nvPr/>
        </p:nvGrpSpPr>
        <p:grpSpPr>
          <a:xfrm>
            <a:off x="5649200" y="831827"/>
            <a:ext cx="2677505" cy="3480323"/>
            <a:chOff x="5649200" y="831827"/>
            <a:chExt cx="2677505" cy="3480323"/>
          </a:xfrm>
        </p:grpSpPr>
        <p:sp>
          <p:nvSpPr>
            <p:cNvPr id="494" name="Google Shape;494;p25"/>
            <p:cNvSpPr/>
            <p:nvPr/>
          </p:nvSpPr>
          <p:spPr>
            <a:xfrm>
              <a:off x="5649205" y="831827"/>
              <a:ext cx="2677500" cy="3480000"/>
            </a:xfrm>
            <a:prstGeom prst="roundRect">
              <a:avLst>
                <a:gd fmla="val 7578" name="adj"/>
              </a:avLst>
            </a:prstGeom>
            <a:solidFill>
              <a:schemeClr val="dk1"/>
            </a:solidFill>
            <a:ln>
              <a:noFill/>
            </a:ln>
            <a:effectLst>
              <a:outerShdw blurRad="457200" rotWithShape="0" algn="bl" dir="7620000" dist="123825">
                <a:srgbClr val="D9E9FF">
                  <a:alpha val="6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>
                  <a:solidFill>
                    <a:srgbClr val="00050A"/>
                  </a:solidFill>
                </a:rPr>
                <a:t> </a:t>
              </a:r>
              <a:endParaRPr>
                <a:solidFill>
                  <a:srgbClr val="00050A"/>
                </a:solidFill>
              </a:endParaRPr>
            </a:p>
          </p:txBody>
        </p:sp>
        <p:pic>
          <p:nvPicPr>
            <p:cNvPr id="495" name="Google Shape;495;p25" title="img.png"/>
            <p:cNvPicPr preferRelativeResize="0"/>
            <p:nvPr/>
          </p:nvPicPr>
          <p:blipFill rotWithShape="1">
            <a:blip r:embed="rId5">
              <a:alphaModFix/>
            </a:blip>
            <a:srcRect b="3883" l="5767" r="5767" t="3883"/>
            <a:stretch/>
          </p:blipFill>
          <p:spPr>
            <a:xfrm>
              <a:off x="5649200" y="832150"/>
              <a:ext cx="2677500" cy="3480000"/>
            </a:xfrm>
            <a:prstGeom prst="roundRect">
              <a:avLst>
                <a:gd fmla="val 7686" name="adj"/>
              </a:avLst>
            </a:prstGeom>
            <a:solidFill>
              <a:schemeClr val="dk1"/>
            </a:solidFill>
            <a:ln>
              <a:noFill/>
            </a:ln>
            <a:effectLst>
              <a:outerShdw blurRad="457200" rotWithShape="0" algn="bl" dir="7620000" dist="123825">
                <a:srgbClr val="D9E9FF">
                  <a:alpha val="25000"/>
                </a:srgbClr>
              </a:outerShdw>
            </a:effectLst>
          </p:spPr>
        </p:pic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9" name="Shape 4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" name="Google Shape;500;p26"/>
          <p:cNvSpPr/>
          <p:nvPr/>
        </p:nvSpPr>
        <p:spPr>
          <a:xfrm>
            <a:off x="-13816" y="-7800"/>
            <a:ext cx="9171900" cy="51591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501" name="Google Shape;501;p26" title="bg-black.png"/>
          <p:cNvPicPr preferRelativeResize="0"/>
          <p:nvPr/>
        </p:nvPicPr>
        <p:blipFill>
          <a:blip r:embed="rId3">
            <a:alphaModFix amt="40000"/>
          </a:blip>
          <a:stretch>
            <a:fillRect/>
          </a:stretch>
        </p:blipFill>
        <p:spPr>
          <a:xfrm>
            <a:off x="-7501" y="-7800"/>
            <a:ext cx="9159261" cy="5159251"/>
          </a:xfrm>
          <a:prstGeom prst="rect">
            <a:avLst/>
          </a:prstGeom>
          <a:noFill/>
          <a:ln>
            <a:noFill/>
          </a:ln>
        </p:spPr>
      </p:pic>
      <p:sp>
        <p:nvSpPr>
          <p:cNvPr id="502" name="Google Shape;502;p26"/>
          <p:cNvSpPr/>
          <p:nvPr/>
        </p:nvSpPr>
        <p:spPr>
          <a:xfrm>
            <a:off x="274225" y="183525"/>
            <a:ext cx="8668200" cy="4776600"/>
          </a:xfrm>
          <a:prstGeom prst="roundRect">
            <a:avLst>
              <a:gd fmla="val 5462" name="adj"/>
            </a:avLst>
          </a:prstGeom>
          <a:solidFill>
            <a:srgbClr val="FBFDFF"/>
          </a:solidFill>
          <a:ln cap="flat" cmpd="sng" w="9525">
            <a:solidFill>
              <a:srgbClr val="E8F1FC"/>
            </a:solidFill>
            <a:prstDash val="solid"/>
            <a:round/>
            <a:headEnd len="sm" w="sm" type="none"/>
            <a:tailEnd len="sm" w="sm" type="none"/>
          </a:ln>
          <a:effectLst>
            <a:outerShdw blurRad="457200" rotWithShape="0" algn="bl" dir="7620000" dist="123825">
              <a:srgbClr val="D9E9FF">
                <a:alpha val="2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00050A"/>
                </a:solidFill>
              </a:rPr>
              <a:t> </a:t>
            </a:r>
            <a:endParaRPr>
              <a:solidFill>
                <a:srgbClr val="00050A"/>
              </a:solidFill>
            </a:endParaRPr>
          </a:p>
        </p:txBody>
      </p:sp>
      <p:sp>
        <p:nvSpPr>
          <p:cNvPr id="503" name="Google Shape;503;p26"/>
          <p:cNvSpPr txBox="1"/>
          <p:nvPr/>
        </p:nvSpPr>
        <p:spPr>
          <a:xfrm>
            <a:off x="818598" y="1364493"/>
            <a:ext cx="3818700" cy="2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00050A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Encerramento estratégico</a:t>
            </a:r>
            <a:endParaRPr>
              <a:solidFill>
                <a:srgbClr val="2266FF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504" name="Google Shape;504;p26"/>
          <p:cNvSpPr txBox="1"/>
          <p:nvPr/>
        </p:nvSpPr>
        <p:spPr>
          <a:xfrm>
            <a:off x="903850" y="2370300"/>
            <a:ext cx="31743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pt-BR" sz="800">
                <a:solidFill>
                  <a:srgbClr val="6A6D6D"/>
                </a:solidFill>
                <a:latin typeface="Poppins"/>
                <a:ea typeface="Poppins"/>
                <a:cs typeface="Poppins"/>
                <a:sym typeface="Poppins"/>
              </a:rPr>
              <a:t>(espaço para mensagem final ou observação conclusiva sobre a evolução e o potencial da marca.)</a:t>
            </a:r>
            <a:endParaRPr i="1" sz="800">
              <a:solidFill>
                <a:srgbClr val="6A6D6D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505" name="Google Shape;505;p26"/>
          <p:cNvSpPr/>
          <p:nvPr/>
        </p:nvSpPr>
        <p:spPr>
          <a:xfrm rot="10800000">
            <a:off x="4474288" y="1028692"/>
            <a:ext cx="54900" cy="54900"/>
          </a:xfrm>
          <a:prstGeom prst="rtTriangle">
            <a:avLst/>
          </a:prstGeom>
          <a:solidFill>
            <a:srgbClr val="4D82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 </a:t>
            </a:r>
            <a:endParaRPr/>
          </a:p>
        </p:txBody>
      </p:sp>
      <p:sp>
        <p:nvSpPr>
          <p:cNvPr id="506" name="Google Shape;506;p26"/>
          <p:cNvSpPr/>
          <p:nvPr/>
        </p:nvSpPr>
        <p:spPr>
          <a:xfrm>
            <a:off x="874498" y="4486907"/>
            <a:ext cx="54900" cy="54900"/>
          </a:xfrm>
          <a:prstGeom prst="rtTriangle">
            <a:avLst/>
          </a:prstGeom>
          <a:solidFill>
            <a:srgbClr val="4D82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 </a:t>
            </a:r>
            <a:endParaRPr/>
          </a:p>
        </p:txBody>
      </p:sp>
      <p:sp>
        <p:nvSpPr>
          <p:cNvPr id="507" name="Google Shape;507;p26"/>
          <p:cNvSpPr/>
          <p:nvPr/>
        </p:nvSpPr>
        <p:spPr>
          <a:xfrm rot="-5400000">
            <a:off x="4522061" y="4487041"/>
            <a:ext cx="54900" cy="54900"/>
          </a:xfrm>
          <a:prstGeom prst="rtTriangle">
            <a:avLst/>
          </a:prstGeom>
          <a:solidFill>
            <a:srgbClr val="4D82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 </a:t>
            </a:r>
            <a:endParaRPr/>
          </a:p>
        </p:txBody>
      </p:sp>
      <p:sp>
        <p:nvSpPr>
          <p:cNvPr id="508" name="Google Shape;508;p26"/>
          <p:cNvSpPr/>
          <p:nvPr/>
        </p:nvSpPr>
        <p:spPr>
          <a:xfrm>
            <a:off x="818600" y="2390200"/>
            <a:ext cx="30300" cy="226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9" name="Google Shape;509;p26"/>
          <p:cNvSpPr txBox="1"/>
          <p:nvPr/>
        </p:nvSpPr>
        <p:spPr>
          <a:xfrm>
            <a:off x="844150" y="1796650"/>
            <a:ext cx="31743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pt-BR" sz="800">
                <a:solidFill>
                  <a:srgbClr val="6A6D6D"/>
                </a:solidFill>
                <a:latin typeface="Poppins"/>
                <a:ea typeface="Poppins"/>
                <a:cs typeface="Poppins"/>
                <a:sym typeface="Poppins"/>
              </a:rPr>
              <a:t>(espaço para síntese final do diagnóstico, destacando aprendizados, pontos fortes e recomendações principais para o próximo ciclo de crescimento)</a:t>
            </a:r>
            <a:endParaRPr i="1" sz="800">
              <a:solidFill>
                <a:srgbClr val="6A6D6D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rgbClr val="6A6D6D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510" name="Google Shape;510;p26"/>
          <p:cNvSpPr/>
          <p:nvPr/>
        </p:nvSpPr>
        <p:spPr>
          <a:xfrm>
            <a:off x="818600" y="3743355"/>
            <a:ext cx="3703500" cy="568800"/>
          </a:xfrm>
          <a:prstGeom prst="roundRect">
            <a:avLst>
              <a:gd fmla="val 7578" name="adj"/>
            </a:avLst>
          </a:prstGeom>
          <a:solidFill>
            <a:srgbClr val="E8F1FC"/>
          </a:solidFill>
          <a:ln>
            <a:noFill/>
          </a:ln>
          <a:effectLst>
            <a:outerShdw blurRad="457200" rotWithShape="0" algn="bl" dir="7620000" dist="123825">
              <a:srgbClr val="D9E9FF">
                <a:alpha val="2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E8F1FC"/>
                </a:solidFill>
              </a:rPr>
              <a:t> </a:t>
            </a:r>
            <a:endParaRPr>
              <a:solidFill>
                <a:srgbClr val="E8F1FC"/>
              </a:solidFill>
            </a:endParaRPr>
          </a:p>
        </p:txBody>
      </p:sp>
      <p:sp>
        <p:nvSpPr>
          <p:cNvPr id="511" name="Google Shape;511;p26"/>
          <p:cNvSpPr txBox="1"/>
          <p:nvPr/>
        </p:nvSpPr>
        <p:spPr>
          <a:xfrm>
            <a:off x="998908" y="3952748"/>
            <a:ext cx="3068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pt-BR" sz="800">
                <a:solidFill>
                  <a:srgbClr val="2266FF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A </a:t>
            </a:r>
            <a:r>
              <a:rPr lang="pt-BR" sz="800">
                <a:solidFill>
                  <a:srgbClr val="2266FF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Pegazzu</a:t>
            </a:r>
            <a:r>
              <a:rPr lang="pt-BR" sz="800">
                <a:solidFill>
                  <a:srgbClr val="2266FF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 está pronta para liderar essa transformação</a:t>
            </a:r>
            <a:endParaRPr sz="800">
              <a:solidFill>
                <a:srgbClr val="2266FF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grpSp>
        <p:nvGrpSpPr>
          <p:cNvPr id="512" name="Google Shape;512;p26"/>
          <p:cNvGrpSpPr/>
          <p:nvPr/>
        </p:nvGrpSpPr>
        <p:grpSpPr>
          <a:xfrm>
            <a:off x="849072" y="1036228"/>
            <a:ext cx="2862527" cy="160757"/>
            <a:chOff x="849072" y="1036228"/>
            <a:chExt cx="2862527" cy="160757"/>
          </a:xfrm>
        </p:grpSpPr>
        <p:sp>
          <p:nvSpPr>
            <p:cNvPr id="513" name="Google Shape;513;p26"/>
            <p:cNvSpPr/>
            <p:nvPr/>
          </p:nvSpPr>
          <p:spPr>
            <a:xfrm>
              <a:off x="849383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514" name="Google Shape;514;p26"/>
            <p:cNvSpPr/>
            <p:nvPr/>
          </p:nvSpPr>
          <p:spPr>
            <a:xfrm>
              <a:off x="1056863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515" name="Google Shape;515;p26"/>
            <p:cNvSpPr/>
            <p:nvPr/>
          </p:nvSpPr>
          <p:spPr>
            <a:xfrm>
              <a:off x="1264343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516" name="Google Shape;516;p26"/>
            <p:cNvSpPr/>
            <p:nvPr/>
          </p:nvSpPr>
          <p:spPr>
            <a:xfrm>
              <a:off x="1471823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517" name="Google Shape;517;p26"/>
            <p:cNvSpPr/>
            <p:nvPr/>
          </p:nvSpPr>
          <p:spPr>
            <a:xfrm>
              <a:off x="1679303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518" name="Google Shape;518;p26"/>
            <p:cNvSpPr/>
            <p:nvPr/>
          </p:nvSpPr>
          <p:spPr>
            <a:xfrm>
              <a:off x="1886783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519" name="Google Shape;519;p26"/>
            <p:cNvSpPr/>
            <p:nvPr/>
          </p:nvSpPr>
          <p:spPr>
            <a:xfrm>
              <a:off x="2094263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520" name="Google Shape;520;p26"/>
            <p:cNvSpPr/>
            <p:nvPr/>
          </p:nvSpPr>
          <p:spPr>
            <a:xfrm>
              <a:off x="2301743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521" name="Google Shape;521;p26"/>
            <p:cNvSpPr/>
            <p:nvPr/>
          </p:nvSpPr>
          <p:spPr>
            <a:xfrm>
              <a:off x="2509223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522" name="Google Shape;522;p26"/>
            <p:cNvSpPr txBox="1"/>
            <p:nvPr/>
          </p:nvSpPr>
          <p:spPr>
            <a:xfrm>
              <a:off x="849222" y="1119885"/>
              <a:ext cx="409200" cy="771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500">
                  <a:solidFill>
                    <a:srgbClr val="4D82FF"/>
                  </a:solidFill>
                  <a:latin typeface="Poppins Medium"/>
                  <a:ea typeface="Poppins Medium"/>
                  <a:cs typeface="Poppins Medium"/>
                  <a:sym typeface="Poppins Medium"/>
                </a:rPr>
                <a:t>14 de 15</a:t>
              </a:r>
              <a:endParaRPr sz="5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endParaRPr>
            </a:p>
          </p:txBody>
        </p:sp>
        <p:sp>
          <p:nvSpPr>
            <p:cNvPr id="523" name="Google Shape;523;p26"/>
            <p:cNvSpPr/>
            <p:nvPr/>
          </p:nvSpPr>
          <p:spPr>
            <a:xfrm>
              <a:off x="2716698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524" name="Google Shape;524;p26"/>
            <p:cNvSpPr/>
            <p:nvPr/>
          </p:nvSpPr>
          <p:spPr>
            <a:xfrm>
              <a:off x="2924098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525" name="Google Shape;525;p26"/>
            <p:cNvSpPr/>
            <p:nvPr/>
          </p:nvSpPr>
          <p:spPr>
            <a:xfrm>
              <a:off x="3131498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526" name="Google Shape;526;p26"/>
            <p:cNvSpPr/>
            <p:nvPr/>
          </p:nvSpPr>
          <p:spPr>
            <a:xfrm>
              <a:off x="3338898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527" name="Google Shape;527;p26"/>
            <p:cNvSpPr/>
            <p:nvPr/>
          </p:nvSpPr>
          <p:spPr>
            <a:xfrm>
              <a:off x="3546298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</p:grpSp>
      <p:sp>
        <p:nvSpPr>
          <p:cNvPr id="528" name="Google Shape;528;p26"/>
          <p:cNvSpPr/>
          <p:nvPr/>
        </p:nvSpPr>
        <p:spPr>
          <a:xfrm>
            <a:off x="3753698" y="1036203"/>
            <a:ext cx="165300" cy="39900"/>
          </a:xfrm>
          <a:prstGeom prst="roundRect">
            <a:avLst>
              <a:gd fmla="val 16667" name="adj"/>
            </a:avLst>
          </a:prstGeom>
          <a:solidFill>
            <a:srgbClr val="D9E9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D9E9FF"/>
              </a:solidFill>
            </a:endParaRPr>
          </a:p>
        </p:txBody>
      </p:sp>
      <p:pic>
        <p:nvPicPr>
          <p:cNvPr id="529" name="Google Shape;529;p26" title="template-logo.png"/>
          <p:cNvPicPr preferRelativeResize="0"/>
          <p:nvPr/>
        </p:nvPicPr>
        <p:blipFill rotWithShape="1">
          <a:blip r:embed="rId4">
            <a:alphaModFix/>
          </a:blip>
          <a:srcRect b="7125" l="0" r="0" t="7125"/>
          <a:stretch/>
        </p:blipFill>
        <p:spPr>
          <a:xfrm>
            <a:off x="818598" y="541980"/>
            <a:ext cx="734545" cy="25195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30" name="Google Shape;530;p26"/>
          <p:cNvGrpSpPr/>
          <p:nvPr/>
        </p:nvGrpSpPr>
        <p:grpSpPr>
          <a:xfrm>
            <a:off x="5649200" y="831827"/>
            <a:ext cx="2677505" cy="3480323"/>
            <a:chOff x="5649200" y="831827"/>
            <a:chExt cx="2677505" cy="3480323"/>
          </a:xfrm>
        </p:grpSpPr>
        <p:sp>
          <p:nvSpPr>
            <p:cNvPr id="531" name="Google Shape;531;p26"/>
            <p:cNvSpPr/>
            <p:nvPr/>
          </p:nvSpPr>
          <p:spPr>
            <a:xfrm>
              <a:off x="5649205" y="831827"/>
              <a:ext cx="2677500" cy="3480000"/>
            </a:xfrm>
            <a:prstGeom prst="roundRect">
              <a:avLst>
                <a:gd fmla="val 7578" name="adj"/>
              </a:avLst>
            </a:prstGeom>
            <a:solidFill>
              <a:schemeClr val="dk1"/>
            </a:solidFill>
            <a:ln>
              <a:noFill/>
            </a:ln>
            <a:effectLst>
              <a:outerShdw blurRad="457200" rotWithShape="0" algn="bl" dir="7620000" dist="123825">
                <a:srgbClr val="D9E9FF">
                  <a:alpha val="6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>
                  <a:solidFill>
                    <a:srgbClr val="00050A"/>
                  </a:solidFill>
                </a:rPr>
                <a:t> </a:t>
              </a:r>
              <a:endParaRPr>
                <a:solidFill>
                  <a:srgbClr val="00050A"/>
                </a:solidFill>
              </a:endParaRPr>
            </a:p>
          </p:txBody>
        </p:sp>
        <p:pic>
          <p:nvPicPr>
            <p:cNvPr id="532" name="Google Shape;532;p26" title="img.png"/>
            <p:cNvPicPr preferRelativeResize="0"/>
            <p:nvPr/>
          </p:nvPicPr>
          <p:blipFill rotWithShape="1">
            <a:blip r:embed="rId5">
              <a:alphaModFix/>
            </a:blip>
            <a:srcRect b="3883" l="5767" r="5767" t="3883"/>
            <a:stretch/>
          </p:blipFill>
          <p:spPr>
            <a:xfrm>
              <a:off x="5649200" y="832150"/>
              <a:ext cx="2677500" cy="3480000"/>
            </a:xfrm>
            <a:prstGeom prst="roundRect">
              <a:avLst>
                <a:gd fmla="val 7686" name="adj"/>
              </a:avLst>
            </a:prstGeom>
            <a:solidFill>
              <a:schemeClr val="dk1"/>
            </a:solidFill>
            <a:ln>
              <a:noFill/>
            </a:ln>
            <a:effectLst>
              <a:outerShdw blurRad="457200" rotWithShape="0" algn="bl" dir="7620000" dist="123825">
                <a:srgbClr val="D9E9FF">
                  <a:alpha val="25000"/>
                </a:srgbClr>
              </a:outerShdw>
            </a:effectLst>
          </p:spPr>
        </p:pic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6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Google Shape;537;p27"/>
          <p:cNvSpPr/>
          <p:nvPr/>
        </p:nvSpPr>
        <p:spPr>
          <a:xfrm>
            <a:off x="175" y="75"/>
            <a:ext cx="9144000" cy="5143500"/>
          </a:xfrm>
          <a:prstGeom prst="rect">
            <a:avLst/>
          </a:prstGeom>
          <a:solidFill>
            <a:srgbClr val="00050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538" name="Google Shape;538;p27" title="bg-black.png"/>
          <p:cNvPicPr preferRelativeResize="0"/>
          <p:nvPr/>
        </p:nvPicPr>
        <p:blipFill>
          <a:blip r:embed="rId3">
            <a:alphaModFix amt="40000"/>
          </a:blip>
          <a:stretch>
            <a:fillRect/>
          </a:stretch>
        </p:blipFill>
        <p:spPr>
          <a:xfrm>
            <a:off x="6341" y="75"/>
            <a:ext cx="9131318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39" name="Google Shape;539;p27"/>
          <p:cNvGrpSpPr/>
          <p:nvPr/>
        </p:nvGrpSpPr>
        <p:grpSpPr>
          <a:xfrm>
            <a:off x="342238" y="479275"/>
            <a:ext cx="8459525" cy="4184950"/>
            <a:chOff x="342325" y="436026"/>
            <a:chExt cx="8459525" cy="4184950"/>
          </a:xfrm>
        </p:grpSpPr>
        <p:sp>
          <p:nvSpPr>
            <p:cNvPr id="540" name="Google Shape;540;p27"/>
            <p:cNvSpPr/>
            <p:nvPr/>
          </p:nvSpPr>
          <p:spPr>
            <a:xfrm>
              <a:off x="342325" y="4557976"/>
              <a:ext cx="63000" cy="63000"/>
            </a:xfrm>
            <a:prstGeom prst="rtTriangl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/>
                <a:t> </a:t>
              </a:r>
              <a:endParaRPr/>
            </a:p>
          </p:txBody>
        </p:sp>
        <p:sp>
          <p:nvSpPr>
            <p:cNvPr id="541" name="Google Shape;541;p27"/>
            <p:cNvSpPr/>
            <p:nvPr/>
          </p:nvSpPr>
          <p:spPr>
            <a:xfrm rot="-5400000">
              <a:off x="8738675" y="4557976"/>
              <a:ext cx="63000" cy="63000"/>
            </a:xfrm>
            <a:prstGeom prst="rtTriangl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/>
                <a:t> </a:t>
              </a:r>
              <a:endParaRPr/>
            </a:p>
          </p:txBody>
        </p:sp>
        <p:sp>
          <p:nvSpPr>
            <p:cNvPr id="542" name="Google Shape;542;p27"/>
            <p:cNvSpPr/>
            <p:nvPr/>
          </p:nvSpPr>
          <p:spPr>
            <a:xfrm rot="10800000">
              <a:off x="8738850" y="436026"/>
              <a:ext cx="63000" cy="63000"/>
            </a:xfrm>
            <a:prstGeom prst="rtTriangl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/>
                <a:t> </a:t>
              </a:r>
              <a:endParaRPr/>
            </a:p>
          </p:txBody>
        </p:sp>
        <p:sp>
          <p:nvSpPr>
            <p:cNvPr id="543" name="Google Shape;543;p27"/>
            <p:cNvSpPr/>
            <p:nvPr/>
          </p:nvSpPr>
          <p:spPr>
            <a:xfrm rot="5400000">
              <a:off x="342500" y="436026"/>
              <a:ext cx="63000" cy="63000"/>
            </a:xfrm>
            <a:prstGeom prst="rtTriangl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/>
                <a:t> </a:t>
              </a:r>
              <a:endParaRPr/>
            </a:p>
          </p:txBody>
        </p:sp>
      </p:grpSp>
      <p:pic>
        <p:nvPicPr>
          <p:cNvPr id="544" name="Google Shape;544;p27" title="bg-black.png"/>
          <p:cNvPicPr preferRelativeResize="0"/>
          <p:nvPr/>
        </p:nvPicPr>
        <p:blipFill>
          <a:blip r:embed="rId3">
            <a:alphaModFix amt="58000"/>
          </a:blip>
          <a:stretch>
            <a:fillRect/>
          </a:stretch>
        </p:blipFill>
        <p:spPr>
          <a:xfrm>
            <a:off x="6516" y="0"/>
            <a:ext cx="9131318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45" name="Google Shape;545;p27" title="bg-black.png"/>
          <p:cNvPicPr preferRelativeResize="0"/>
          <p:nvPr/>
        </p:nvPicPr>
        <p:blipFill>
          <a:blip r:embed="rId3">
            <a:alphaModFix amt="19000"/>
          </a:blip>
          <a:stretch>
            <a:fillRect/>
          </a:stretch>
        </p:blipFill>
        <p:spPr>
          <a:xfrm>
            <a:off x="6516" y="0"/>
            <a:ext cx="9131318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46" name="Google Shape;546;p27" title="template-logo.png"/>
          <p:cNvPicPr preferRelativeResize="0"/>
          <p:nvPr/>
        </p:nvPicPr>
        <p:blipFill rotWithShape="1">
          <a:blip r:embed="rId4">
            <a:alphaModFix/>
          </a:blip>
          <a:srcRect b="-4447" l="0" r="0" t="-2986"/>
          <a:stretch/>
        </p:blipFill>
        <p:spPr>
          <a:xfrm>
            <a:off x="2506950" y="1479025"/>
            <a:ext cx="4130100" cy="1774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4"/>
          <p:cNvSpPr/>
          <p:nvPr/>
        </p:nvSpPr>
        <p:spPr>
          <a:xfrm>
            <a:off x="175" y="75"/>
            <a:ext cx="9144000" cy="5143500"/>
          </a:xfrm>
          <a:prstGeom prst="rect">
            <a:avLst/>
          </a:prstGeom>
          <a:solidFill>
            <a:srgbClr val="00050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70" name="Google Shape;70;p14" title="bg-black.png"/>
          <p:cNvPicPr preferRelativeResize="0"/>
          <p:nvPr/>
        </p:nvPicPr>
        <p:blipFill>
          <a:blip r:embed="rId3">
            <a:alphaModFix amt="40000"/>
          </a:blip>
          <a:stretch>
            <a:fillRect/>
          </a:stretch>
        </p:blipFill>
        <p:spPr>
          <a:xfrm>
            <a:off x="6341" y="75"/>
            <a:ext cx="9131318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1" name="Google Shape;71;p14"/>
          <p:cNvGrpSpPr/>
          <p:nvPr/>
        </p:nvGrpSpPr>
        <p:grpSpPr>
          <a:xfrm>
            <a:off x="342238" y="479275"/>
            <a:ext cx="8459525" cy="4184950"/>
            <a:chOff x="342325" y="436026"/>
            <a:chExt cx="8459525" cy="4184950"/>
          </a:xfrm>
        </p:grpSpPr>
        <p:sp>
          <p:nvSpPr>
            <p:cNvPr id="72" name="Google Shape;72;p14"/>
            <p:cNvSpPr/>
            <p:nvPr/>
          </p:nvSpPr>
          <p:spPr>
            <a:xfrm>
              <a:off x="342325" y="4557976"/>
              <a:ext cx="63000" cy="63000"/>
            </a:xfrm>
            <a:prstGeom prst="rtTriangl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/>
                <a:t> </a:t>
              </a:r>
              <a:endParaRPr/>
            </a:p>
          </p:txBody>
        </p:sp>
        <p:sp>
          <p:nvSpPr>
            <p:cNvPr id="73" name="Google Shape;73;p14"/>
            <p:cNvSpPr/>
            <p:nvPr/>
          </p:nvSpPr>
          <p:spPr>
            <a:xfrm rot="-5400000">
              <a:off x="8738675" y="4557976"/>
              <a:ext cx="63000" cy="63000"/>
            </a:xfrm>
            <a:prstGeom prst="rtTriangl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/>
                <a:t> </a:t>
              </a:r>
              <a:endParaRPr/>
            </a:p>
          </p:txBody>
        </p:sp>
        <p:sp>
          <p:nvSpPr>
            <p:cNvPr id="74" name="Google Shape;74;p14"/>
            <p:cNvSpPr/>
            <p:nvPr/>
          </p:nvSpPr>
          <p:spPr>
            <a:xfrm rot="10800000">
              <a:off x="8738850" y="436026"/>
              <a:ext cx="63000" cy="63000"/>
            </a:xfrm>
            <a:prstGeom prst="rtTriangl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/>
                <a:t> </a:t>
              </a:r>
              <a:endParaRPr/>
            </a:p>
          </p:txBody>
        </p:sp>
        <p:sp>
          <p:nvSpPr>
            <p:cNvPr id="75" name="Google Shape;75;p14"/>
            <p:cNvSpPr/>
            <p:nvPr/>
          </p:nvSpPr>
          <p:spPr>
            <a:xfrm rot="5400000">
              <a:off x="342500" y="436026"/>
              <a:ext cx="63000" cy="63000"/>
            </a:xfrm>
            <a:prstGeom prst="rtTriangl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/>
                <a:t> </a:t>
              </a:r>
              <a:endParaRPr/>
            </a:p>
          </p:txBody>
        </p:sp>
      </p:grpSp>
      <p:pic>
        <p:nvPicPr>
          <p:cNvPr id="76" name="Google Shape;76;p14" title="bg-black.png"/>
          <p:cNvPicPr preferRelativeResize="0"/>
          <p:nvPr/>
        </p:nvPicPr>
        <p:blipFill>
          <a:blip r:embed="rId3">
            <a:alphaModFix amt="58000"/>
          </a:blip>
          <a:stretch>
            <a:fillRect/>
          </a:stretch>
        </p:blipFill>
        <p:spPr>
          <a:xfrm>
            <a:off x="6516" y="0"/>
            <a:ext cx="9131318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7" name="Google Shape;77;p14" title="bg-black.png"/>
          <p:cNvPicPr preferRelativeResize="0"/>
          <p:nvPr/>
        </p:nvPicPr>
        <p:blipFill>
          <a:blip r:embed="rId3">
            <a:alphaModFix amt="19000"/>
          </a:blip>
          <a:stretch>
            <a:fillRect/>
          </a:stretch>
        </p:blipFill>
        <p:spPr>
          <a:xfrm>
            <a:off x="6516" y="0"/>
            <a:ext cx="9131318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78" name="Google Shape;78;p14"/>
          <p:cNvSpPr txBox="1"/>
          <p:nvPr/>
        </p:nvSpPr>
        <p:spPr>
          <a:xfrm>
            <a:off x="2306300" y="2689300"/>
            <a:ext cx="45318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80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Diagnóstico estratégico da marca </a:t>
            </a:r>
            <a:r>
              <a:rPr lang="pt-BR" sz="2800">
                <a:solidFill>
                  <a:schemeClr val="accent1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[marca]</a:t>
            </a:r>
            <a:endParaRPr sz="2800">
              <a:solidFill>
                <a:schemeClr val="accent1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pic>
        <p:nvPicPr>
          <p:cNvPr id="79" name="Google Shape;79;p14" title="template-logo.png"/>
          <p:cNvPicPr preferRelativeResize="0"/>
          <p:nvPr/>
        </p:nvPicPr>
        <p:blipFill rotWithShape="1">
          <a:blip r:embed="rId4">
            <a:alphaModFix/>
          </a:blip>
          <a:srcRect b="-3365" l="0" r="0" t="-2476"/>
          <a:stretch/>
        </p:blipFill>
        <p:spPr>
          <a:xfrm>
            <a:off x="3427650" y="1399850"/>
            <a:ext cx="2288700" cy="969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5"/>
          <p:cNvSpPr/>
          <p:nvPr/>
        </p:nvSpPr>
        <p:spPr>
          <a:xfrm>
            <a:off x="-13816" y="-7800"/>
            <a:ext cx="9171900" cy="51591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85" name="Google Shape;85;p15" title="bg-black.png"/>
          <p:cNvPicPr preferRelativeResize="0"/>
          <p:nvPr/>
        </p:nvPicPr>
        <p:blipFill>
          <a:blip r:embed="rId3">
            <a:alphaModFix amt="40000"/>
          </a:blip>
          <a:stretch>
            <a:fillRect/>
          </a:stretch>
        </p:blipFill>
        <p:spPr>
          <a:xfrm>
            <a:off x="-7501" y="-7800"/>
            <a:ext cx="9159261" cy="5159251"/>
          </a:xfrm>
          <a:prstGeom prst="rect">
            <a:avLst/>
          </a:prstGeom>
          <a:noFill/>
          <a:ln>
            <a:noFill/>
          </a:ln>
        </p:spPr>
      </p:pic>
      <p:sp>
        <p:nvSpPr>
          <p:cNvPr id="86" name="Google Shape;86;p15"/>
          <p:cNvSpPr/>
          <p:nvPr/>
        </p:nvSpPr>
        <p:spPr>
          <a:xfrm>
            <a:off x="274225" y="183525"/>
            <a:ext cx="8668200" cy="4776600"/>
          </a:xfrm>
          <a:prstGeom prst="roundRect">
            <a:avLst>
              <a:gd fmla="val 5462" name="adj"/>
            </a:avLst>
          </a:prstGeom>
          <a:solidFill>
            <a:srgbClr val="FBFDFF"/>
          </a:solidFill>
          <a:ln cap="flat" cmpd="sng" w="9525">
            <a:solidFill>
              <a:srgbClr val="E8F1FC"/>
            </a:solidFill>
            <a:prstDash val="solid"/>
            <a:round/>
            <a:headEnd len="sm" w="sm" type="none"/>
            <a:tailEnd len="sm" w="sm" type="none"/>
          </a:ln>
          <a:effectLst>
            <a:outerShdw blurRad="457200" rotWithShape="0" algn="bl" dir="7620000" dist="123825">
              <a:srgbClr val="D9E9FF">
                <a:alpha val="2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00050A"/>
                </a:solidFill>
              </a:rPr>
              <a:t>  </a:t>
            </a:r>
            <a:endParaRPr>
              <a:solidFill>
                <a:srgbClr val="00050A"/>
              </a:solidFill>
            </a:endParaRPr>
          </a:p>
        </p:txBody>
      </p:sp>
      <p:pic>
        <p:nvPicPr>
          <p:cNvPr id="87" name="Google Shape;87;p15" title="template-logo.png"/>
          <p:cNvPicPr preferRelativeResize="0"/>
          <p:nvPr/>
        </p:nvPicPr>
        <p:blipFill rotWithShape="1">
          <a:blip r:embed="rId4">
            <a:alphaModFix/>
          </a:blip>
          <a:srcRect b="7125" l="0" r="0" t="7125"/>
          <a:stretch/>
        </p:blipFill>
        <p:spPr>
          <a:xfrm>
            <a:off x="818598" y="541980"/>
            <a:ext cx="734545" cy="251956"/>
          </a:xfrm>
          <a:prstGeom prst="rect">
            <a:avLst/>
          </a:prstGeom>
          <a:noFill/>
          <a:ln>
            <a:noFill/>
          </a:ln>
        </p:spPr>
      </p:pic>
      <p:sp>
        <p:nvSpPr>
          <p:cNvPr id="88" name="Google Shape;88;p15"/>
          <p:cNvSpPr txBox="1"/>
          <p:nvPr/>
        </p:nvSpPr>
        <p:spPr>
          <a:xfrm>
            <a:off x="818598" y="1364493"/>
            <a:ext cx="3818700" cy="2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00050A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Origem com propósito</a:t>
            </a:r>
            <a:endParaRPr>
              <a:solidFill>
                <a:srgbClr val="2266FF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sp>
        <p:nvSpPr>
          <p:cNvPr id="89" name="Google Shape;89;p15"/>
          <p:cNvSpPr txBox="1"/>
          <p:nvPr/>
        </p:nvSpPr>
        <p:spPr>
          <a:xfrm>
            <a:off x="929400" y="1776750"/>
            <a:ext cx="31743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pt-BR" sz="800">
                <a:solidFill>
                  <a:srgbClr val="6A6D6D"/>
                </a:solidFill>
                <a:latin typeface="Poppins"/>
                <a:ea typeface="Poppins"/>
                <a:cs typeface="Poppins"/>
                <a:sym typeface="Poppins"/>
              </a:rPr>
              <a:t>(espaço para descrever a história e a motivação que originaram a marca, explicando o contexto do negócio e o propósito principal que o impulsiona)</a:t>
            </a:r>
            <a:endParaRPr i="1" sz="800">
              <a:solidFill>
                <a:srgbClr val="6A6D6D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90" name="Google Shape;90;p15"/>
          <p:cNvSpPr/>
          <p:nvPr/>
        </p:nvSpPr>
        <p:spPr>
          <a:xfrm rot="10800000">
            <a:off x="4474288" y="1028692"/>
            <a:ext cx="54900" cy="54900"/>
          </a:xfrm>
          <a:prstGeom prst="rtTriangle">
            <a:avLst/>
          </a:prstGeom>
          <a:solidFill>
            <a:srgbClr val="4D82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 </a:t>
            </a:r>
            <a:endParaRPr/>
          </a:p>
        </p:txBody>
      </p:sp>
      <p:sp>
        <p:nvSpPr>
          <p:cNvPr id="91" name="Google Shape;91;p15"/>
          <p:cNvSpPr/>
          <p:nvPr/>
        </p:nvSpPr>
        <p:spPr>
          <a:xfrm>
            <a:off x="874498" y="4486907"/>
            <a:ext cx="54900" cy="54900"/>
          </a:xfrm>
          <a:prstGeom prst="rtTriangle">
            <a:avLst/>
          </a:prstGeom>
          <a:solidFill>
            <a:srgbClr val="4D82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 </a:t>
            </a:r>
            <a:endParaRPr/>
          </a:p>
        </p:txBody>
      </p:sp>
      <p:sp>
        <p:nvSpPr>
          <p:cNvPr id="92" name="Google Shape;92;p15"/>
          <p:cNvSpPr/>
          <p:nvPr/>
        </p:nvSpPr>
        <p:spPr>
          <a:xfrm rot="-5400000">
            <a:off x="4522061" y="4487041"/>
            <a:ext cx="54900" cy="54900"/>
          </a:xfrm>
          <a:prstGeom prst="rtTriangle">
            <a:avLst/>
          </a:prstGeom>
          <a:solidFill>
            <a:srgbClr val="4D82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 </a:t>
            </a:r>
            <a:endParaRPr/>
          </a:p>
        </p:txBody>
      </p:sp>
      <p:grpSp>
        <p:nvGrpSpPr>
          <p:cNvPr id="93" name="Google Shape;93;p15"/>
          <p:cNvGrpSpPr/>
          <p:nvPr/>
        </p:nvGrpSpPr>
        <p:grpSpPr>
          <a:xfrm>
            <a:off x="5649200" y="831827"/>
            <a:ext cx="2677505" cy="3480323"/>
            <a:chOff x="5649200" y="831827"/>
            <a:chExt cx="2677505" cy="3480323"/>
          </a:xfrm>
        </p:grpSpPr>
        <p:sp>
          <p:nvSpPr>
            <p:cNvPr id="94" name="Google Shape;94;p15"/>
            <p:cNvSpPr/>
            <p:nvPr/>
          </p:nvSpPr>
          <p:spPr>
            <a:xfrm>
              <a:off x="5649205" y="831827"/>
              <a:ext cx="2677500" cy="3480000"/>
            </a:xfrm>
            <a:prstGeom prst="roundRect">
              <a:avLst>
                <a:gd fmla="val 7578" name="adj"/>
              </a:avLst>
            </a:prstGeom>
            <a:solidFill>
              <a:schemeClr val="dk1"/>
            </a:solidFill>
            <a:ln>
              <a:noFill/>
            </a:ln>
            <a:effectLst>
              <a:outerShdw blurRad="457200" rotWithShape="0" algn="bl" dir="7620000" dist="123825">
                <a:srgbClr val="D9E9FF">
                  <a:alpha val="6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>
                  <a:solidFill>
                    <a:srgbClr val="00050A"/>
                  </a:solidFill>
                </a:rPr>
                <a:t> </a:t>
              </a:r>
              <a:endParaRPr>
                <a:solidFill>
                  <a:srgbClr val="00050A"/>
                </a:solidFill>
              </a:endParaRPr>
            </a:p>
          </p:txBody>
        </p:sp>
        <p:pic>
          <p:nvPicPr>
            <p:cNvPr id="95" name="Google Shape;95;p15" title="img.png"/>
            <p:cNvPicPr preferRelativeResize="0"/>
            <p:nvPr/>
          </p:nvPicPr>
          <p:blipFill rotWithShape="1">
            <a:blip r:embed="rId5">
              <a:alphaModFix/>
            </a:blip>
            <a:srcRect b="3883" l="5767" r="5767" t="3883"/>
            <a:stretch/>
          </p:blipFill>
          <p:spPr>
            <a:xfrm>
              <a:off x="5649200" y="832150"/>
              <a:ext cx="2677500" cy="3480000"/>
            </a:xfrm>
            <a:prstGeom prst="roundRect">
              <a:avLst>
                <a:gd fmla="val 7686" name="adj"/>
              </a:avLst>
            </a:prstGeom>
            <a:solidFill>
              <a:schemeClr val="dk1"/>
            </a:solidFill>
            <a:ln>
              <a:noFill/>
            </a:ln>
            <a:effectLst>
              <a:outerShdw blurRad="457200" rotWithShape="0" algn="bl" dir="7620000" dist="123825">
                <a:srgbClr val="D9E9FF">
                  <a:alpha val="25000"/>
                </a:srgbClr>
              </a:outerShdw>
            </a:effectLst>
          </p:spPr>
        </p:pic>
      </p:grpSp>
      <p:sp>
        <p:nvSpPr>
          <p:cNvPr id="96" name="Google Shape;96;p15"/>
          <p:cNvSpPr/>
          <p:nvPr/>
        </p:nvSpPr>
        <p:spPr>
          <a:xfrm>
            <a:off x="844150" y="1796650"/>
            <a:ext cx="30300" cy="290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accent1"/>
              </a:solidFill>
            </a:endParaRPr>
          </a:p>
        </p:txBody>
      </p:sp>
      <p:sp>
        <p:nvSpPr>
          <p:cNvPr id="97" name="Google Shape;97;p15"/>
          <p:cNvSpPr txBox="1"/>
          <p:nvPr/>
        </p:nvSpPr>
        <p:spPr>
          <a:xfrm>
            <a:off x="844150" y="2251750"/>
            <a:ext cx="31743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6A6D6D"/>
                </a:solidFill>
                <a:latin typeface="Poppins"/>
                <a:ea typeface="Poppins"/>
                <a:cs typeface="Poppins"/>
                <a:sym typeface="Poppins"/>
              </a:rPr>
              <a:t>(espaço para detalhar o cenário de mercado que deu origem à marca, o problema identificado, e como a criação surgiu como resposta a essa necessidade. Indicar o motivo de existir e a autenticidade por trás da marca.)</a:t>
            </a:r>
            <a:endParaRPr sz="800">
              <a:solidFill>
                <a:srgbClr val="6A6D6D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98" name="Google Shape;98;p15"/>
          <p:cNvSpPr/>
          <p:nvPr/>
        </p:nvSpPr>
        <p:spPr>
          <a:xfrm>
            <a:off x="849383" y="1036228"/>
            <a:ext cx="165372" cy="39836"/>
          </a:xfrm>
          <a:prstGeom prst="roundRect">
            <a:avLst>
              <a:gd fmla="val 16667" name="adj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D9E9FF"/>
              </a:solidFill>
            </a:endParaRPr>
          </a:p>
        </p:txBody>
      </p:sp>
      <p:sp>
        <p:nvSpPr>
          <p:cNvPr id="99" name="Google Shape;99;p15"/>
          <p:cNvSpPr/>
          <p:nvPr/>
        </p:nvSpPr>
        <p:spPr>
          <a:xfrm>
            <a:off x="1056863" y="1036228"/>
            <a:ext cx="165372" cy="39836"/>
          </a:xfrm>
          <a:prstGeom prst="roundRect">
            <a:avLst>
              <a:gd fmla="val 16667" name="adj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D9E9FF"/>
              </a:solidFill>
            </a:endParaRPr>
          </a:p>
        </p:txBody>
      </p:sp>
      <p:sp>
        <p:nvSpPr>
          <p:cNvPr id="100" name="Google Shape;100;p15"/>
          <p:cNvSpPr/>
          <p:nvPr/>
        </p:nvSpPr>
        <p:spPr>
          <a:xfrm>
            <a:off x="1264343" y="1036228"/>
            <a:ext cx="165372" cy="39836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D9E9FF"/>
              </a:solidFill>
            </a:endParaRPr>
          </a:p>
        </p:txBody>
      </p:sp>
      <p:sp>
        <p:nvSpPr>
          <p:cNvPr id="101" name="Google Shape;101;p15"/>
          <p:cNvSpPr/>
          <p:nvPr/>
        </p:nvSpPr>
        <p:spPr>
          <a:xfrm>
            <a:off x="1471823" y="1036228"/>
            <a:ext cx="165372" cy="39836"/>
          </a:xfrm>
          <a:prstGeom prst="roundRect">
            <a:avLst>
              <a:gd fmla="val 16667" name="adj"/>
            </a:avLst>
          </a:prstGeom>
          <a:solidFill>
            <a:srgbClr val="D9E9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D9E9FF"/>
              </a:solidFill>
            </a:endParaRPr>
          </a:p>
        </p:txBody>
      </p:sp>
      <p:sp>
        <p:nvSpPr>
          <p:cNvPr id="102" name="Google Shape;102;p15"/>
          <p:cNvSpPr/>
          <p:nvPr/>
        </p:nvSpPr>
        <p:spPr>
          <a:xfrm>
            <a:off x="1679303" y="1036228"/>
            <a:ext cx="165372" cy="39836"/>
          </a:xfrm>
          <a:prstGeom prst="roundRect">
            <a:avLst>
              <a:gd fmla="val 16667" name="adj"/>
            </a:avLst>
          </a:prstGeom>
          <a:solidFill>
            <a:srgbClr val="D9E9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D9E9FF"/>
              </a:solidFill>
            </a:endParaRPr>
          </a:p>
        </p:txBody>
      </p:sp>
      <p:sp>
        <p:nvSpPr>
          <p:cNvPr id="103" name="Google Shape;103;p15"/>
          <p:cNvSpPr/>
          <p:nvPr/>
        </p:nvSpPr>
        <p:spPr>
          <a:xfrm>
            <a:off x="1886783" y="1036228"/>
            <a:ext cx="165372" cy="39836"/>
          </a:xfrm>
          <a:prstGeom prst="roundRect">
            <a:avLst>
              <a:gd fmla="val 16667" name="adj"/>
            </a:avLst>
          </a:prstGeom>
          <a:solidFill>
            <a:srgbClr val="D9E9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D9E9FF"/>
              </a:solidFill>
            </a:endParaRPr>
          </a:p>
        </p:txBody>
      </p:sp>
      <p:sp>
        <p:nvSpPr>
          <p:cNvPr id="104" name="Google Shape;104;p15"/>
          <p:cNvSpPr/>
          <p:nvPr/>
        </p:nvSpPr>
        <p:spPr>
          <a:xfrm>
            <a:off x="2094263" y="1036228"/>
            <a:ext cx="165372" cy="39836"/>
          </a:xfrm>
          <a:prstGeom prst="roundRect">
            <a:avLst>
              <a:gd fmla="val 16667" name="adj"/>
            </a:avLst>
          </a:prstGeom>
          <a:solidFill>
            <a:srgbClr val="D9E9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D9E9FF"/>
              </a:solidFill>
            </a:endParaRPr>
          </a:p>
        </p:txBody>
      </p:sp>
      <p:sp>
        <p:nvSpPr>
          <p:cNvPr id="105" name="Google Shape;105;p15"/>
          <p:cNvSpPr/>
          <p:nvPr/>
        </p:nvSpPr>
        <p:spPr>
          <a:xfrm>
            <a:off x="2301743" y="1036228"/>
            <a:ext cx="165372" cy="39836"/>
          </a:xfrm>
          <a:prstGeom prst="roundRect">
            <a:avLst>
              <a:gd fmla="val 16667" name="adj"/>
            </a:avLst>
          </a:prstGeom>
          <a:solidFill>
            <a:srgbClr val="D9E9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D9E9FF"/>
              </a:solidFill>
            </a:endParaRPr>
          </a:p>
        </p:txBody>
      </p:sp>
      <p:sp>
        <p:nvSpPr>
          <p:cNvPr id="106" name="Google Shape;106;p15"/>
          <p:cNvSpPr/>
          <p:nvPr/>
        </p:nvSpPr>
        <p:spPr>
          <a:xfrm>
            <a:off x="2509223" y="1036228"/>
            <a:ext cx="165372" cy="39836"/>
          </a:xfrm>
          <a:prstGeom prst="roundRect">
            <a:avLst>
              <a:gd fmla="val 16667" name="adj"/>
            </a:avLst>
          </a:prstGeom>
          <a:solidFill>
            <a:srgbClr val="D9E9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D9E9FF"/>
              </a:solidFill>
            </a:endParaRPr>
          </a:p>
        </p:txBody>
      </p:sp>
      <p:sp>
        <p:nvSpPr>
          <p:cNvPr id="107" name="Google Shape;107;p15"/>
          <p:cNvSpPr txBox="1"/>
          <p:nvPr/>
        </p:nvSpPr>
        <p:spPr>
          <a:xfrm>
            <a:off x="849222" y="1119885"/>
            <a:ext cx="409200" cy="771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5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3</a:t>
            </a:r>
            <a:r>
              <a:rPr lang="pt-BR" sz="5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 de 15</a:t>
            </a:r>
            <a:endParaRPr sz="500">
              <a:solidFill>
                <a:srgbClr val="4D82FF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108" name="Google Shape;108;p15"/>
          <p:cNvSpPr/>
          <p:nvPr/>
        </p:nvSpPr>
        <p:spPr>
          <a:xfrm>
            <a:off x="2716698" y="1036203"/>
            <a:ext cx="165300" cy="39900"/>
          </a:xfrm>
          <a:prstGeom prst="roundRect">
            <a:avLst>
              <a:gd fmla="val 16667" name="adj"/>
            </a:avLst>
          </a:prstGeom>
          <a:solidFill>
            <a:srgbClr val="D9E9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D9E9FF"/>
              </a:solidFill>
            </a:endParaRPr>
          </a:p>
        </p:txBody>
      </p:sp>
      <p:sp>
        <p:nvSpPr>
          <p:cNvPr id="109" name="Google Shape;109;p15"/>
          <p:cNvSpPr/>
          <p:nvPr/>
        </p:nvSpPr>
        <p:spPr>
          <a:xfrm>
            <a:off x="2924098" y="1036203"/>
            <a:ext cx="165300" cy="39900"/>
          </a:xfrm>
          <a:prstGeom prst="roundRect">
            <a:avLst>
              <a:gd fmla="val 16667" name="adj"/>
            </a:avLst>
          </a:prstGeom>
          <a:solidFill>
            <a:srgbClr val="D9E9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D9E9FF"/>
              </a:solidFill>
            </a:endParaRPr>
          </a:p>
        </p:txBody>
      </p:sp>
      <p:sp>
        <p:nvSpPr>
          <p:cNvPr id="110" name="Google Shape;110;p15"/>
          <p:cNvSpPr/>
          <p:nvPr/>
        </p:nvSpPr>
        <p:spPr>
          <a:xfrm>
            <a:off x="3131498" y="1036203"/>
            <a:ext cx="165300" cy="39900"/>
          </a:xfrm>
          <a:prstGeom prst="roundRect">
            <a:avLst>
              <a:gd fmla="val 16667" name="adj"/>
            </a:avLst>
          </a:prstGeom>
          <a:solidFill>
            <a:srgbClr val="D9E9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D9E9FF"/>
              </a:solidFill>
            </a:endParaRPr>
          </a:p>
        </p:txBody>
      </p:sp>
      <p:sp>
        <p:nvSpPr>
          <p:cNvPr id="111" name="Google Shape;111;p15"/>
          <p:cNvSpPr/>
          <p:nvPr/>
        </p:nvSpPr>
        <p:spPr>
          <a:xfrm>
            <a:off x="3338898" y="1036203"/>
            <a:ext cx="165300" cy="39900"/>
          </a:xfrm>
          <a:prstGeom prst="roundRect">
            <a:avLst>
              <a:gd fmla="val 16667" name="adj"/>
            </a:avLst>
          </a:prstGeom>
          <a:solidFill>
            <a:srgbClr val="D9E9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D9E9FF"/>
              </a:solidFill>
            </a:endParaRPr>
          </a:p>
        </p:txBody>
      </p:sp>
      <p:sp>
        <p:nvSpPr>
          <p:cNvPr id="112" name="Google Shape;112;p15"/>
          <p:cNvSpPr/>
          <p:nvPr/>
        </p:nvSpPr>
        <p:spPr>
          <a:xfrm>
            <a:off x="3546298" y="1036203"/>
            <a:ext cx="165300" cy="39900"/>
          </a:xfrm>
          <a:prstGeom prst="roundRect">
            <a:avLst>
              <a:gd fmla="val 16667" name="adj"/>
            </a:avLst>
          </a:prstGeom>
          <a:solidFill>
            <a:srgbClr val="D9E9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D9E9FF"/>
              </a:solidFill>
            </a:endParaRPr>
          </a:p>
        </p:txBody>
      </p:sp>
      <p:sp>
        <p:nvSpPr>
          <p:cNvPr id="113" name="Google Shape;113;p15"/>
          <p:cNvSpPr/>
          <p:nvPr/>
        </p:nvSpPr>
        <p:spPr>
          <a:xfrm>
            <a:off x="3753698" y="1036203"/>
            <a:ext cx="165300" cy="39900"/>
          </a:xfrm>
          <a:prstGeom prst="roundRect">
            <a:avLst>
              <a:gd fmla="val 16667" name="adj"/>
            </a:avLst>
          </a:prstGeom>
          <a:solidFill>
            <a:srgbClr val="D9E9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D9E9FF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16"/>
          <p:cNvSpPr/>
          <p:nvPr/>
        </p:nvSpPr>
        <p:spPr>
          <a:xfrm>
            <a:off x="-13816" y="-7800"/>
            <a:ext cx="9171900" cy="51591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19" name="Google Shape;119;p16" title="bg-black.png"/>
          <p:cNvPicPr preferRelativeResize="0"/>
          <p:nvPr/>
        </p:nvPicPr>
        <p:blipFill>
          <a:blip r:embed="rId3">
            <a:alphaModFix amt="40000"/>
          </a:blip>
          <a:stretch>
            <a:fillRect/>
          </a:stretch>
        </p:blipFill>
        <p:spPr>
          <a:xfrm>
            <a:off x="-7501" y="-7800"/>
            <a:ext cx="9159261" cy="5159251"/>
          </a:xfrm>
          <a:prstGeom prst="rect">
            <a:avLst/>
          </a:prstGeom>
          <a:noFill/>
          <a:ln>
            <a:noFill/>
          </a:ln>
        </p:spPr>
      </p:pic>
      <p:sp>
        <p:nvSpPr>
          <p:cNvPr id="120" name="Google Shape;120;p16"/>
          <p:cNvSpPr/>
          <p:nvPr/>
        </p:nvSpPr>
        <p:spPr>
          <a:xfrm>
            <a:off x="274225" y="183525"/>
            <a:ext cx="8668200" cy="4776600"/>
          </a:xfrm>
          <a:prstGeom prst="roundRect">
            <a:avLst>
              <a:gd fmla="val 5462" name="adj"/>
            </a:avLst>
          </a:prstGeom>
          <a:solidFill>
            <a:srgbClr val="FBFDFF"/>
          </a:solidFill>
          <a:ln cap="flat" cmpd="sng" w="9525">
            <a:solidFill>
              <a:srgbClr val="E8F1FC"/>
            </a:solidFill>
            <a:prstDash val="solid"/>
            <a:round/>
            <a:headEnd len="sm" w="sm" type="none"/>
            <a:tailEnd len="sm" w="sm" type="none"/>
          </a:ln>
          <a:effectLst>
            <a:outerShdw blurRad="457200" rotWithShape="0" algn="bl" dir="7620000" dist="123825">
              <a:srgbClr val="D9E9FF">
                <a:alpha val="2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00050A"/>
                </a:solidFill>
              </a:rPr>
              <a:t> </a:t>
            </a:r>
            <a:endParaRPr>
              <a:solidFill>
                <a:srgbClr val="00050A"/>
              </a:solidFill>
            </a:endParaRPr>
          </a:p>
        </p:txBody>
      </p:sp>
      <p:sp>
        <p:nvSpPr>
          <p:cNvPr id="121" name="Google Shape;121;p16"/>
          <p:cNvSpPr/>
          <p:nvPr/>
        </p:nvSpPr>
        <p:spPr>
          <a:xfrm>
            <a:off x="5649205" y="831827"/>
            <a:ext cx="2677500" cy="3480000"/>
          </a:xfrm>
          <a:prstGeom prst="roundRect">
            <a:avLst>
              <a:gd fmla="val 7578" name="adj"/>
            </a:avLst>
          </a:prstGeom>
          <a:solidFill>
            <a:schemeClr val="dk1"/>
          </a:solidFill>
          <a:ln>
            <a:noFill/>
          </a:ln>
          <a:effectLst>
            <a:outerShdw blurRad="457200" rotWithShape="0" algn="bl" dir="7620000" dist="123825">
              <a:srgbClr val="D9E9FF">
                <a:alpha val="6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00050A"/>
                </a:solidFill>
              </a:rPr>
              <a:t> </a:t>
            </a:r>
            <a:endParaRPr>
              <a:solidFill>
                <a:srgbClr val="00050A"/>
              </a:solidFill>
            </a:endParaRPr>
          </a:p>
        </p:txBody>
      </p:sp>
      <p:sp>
        <p:nvSpPr>
          <p:cNvPr id="122" name="Google Shape;122;p16"/>
          <p:cNvSpPr txBox="1"/>
          <p:nvPr/>
        </p:nvSpPr>
        <p:spPr>
          <a:xfrm>
            <a:off x="818600" y="1364500"/>
            <a:ext cx="3976200" cy="2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00050A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Essência e posicionamento</a:t>
            </a:r>
            <a:endParaRPr>
              <a:solidFill>
                <a:srgbClr val="2266FF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sp>
        <p:nvSpPr>
          <p:cNvPr id="123" name="Google Shape;123;p16"/>
          <p:cNvSpPr txBox="1"/>
          <p:nvPr/>
        </p:nvSpPr>
        <p:spPr>
          <a:xfrm>
            <a:off x="818600" y="1720225"/>
            <a:ext cx="3429000" cy="264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pt-BR" sz="800">
                <a:solidFill>
                  <a:srgbClr val="6A6D6D"/>
                </a:solidFill>
                <a:latin typeface="Poppins"/>
                <a:ea typeface="Poppins"/>
                <a:cs typeface="Poppins"/>
                <a:sym typeface="Poppins"/>
              </a:rPr>
              <a:t>(espaço para inserir uma frase curta que resuma a essência e o posicionamento da marca de forma estratégica e memorável)</a:t>
            </a:r>
            <a:endParaRPr sz="800">
              <a:solidFill>
                <a:srgbClr val="6A6D6D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24" name="Google Shape;124;p16"/>
          <p:cNvSpPr/>
          <p:nvPr/>
        </p:nvSpPr>
        <p:spPr>
          <a:xfrm rot="10800000">
            <a:off x="5170663" y="1028692"/>
            <a:ext cx="54900" cy="54900"/>
          </a:xfrm>
          <a:prstGeom prst="rtTriangle">
            <a:avLst/>
          </a:prstGeom>
          <a:solidFill>
            <a:srgbClr val="4D82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 </a:t>
            </a:r>
            <a:endParaRPr/>
          </a:p>
        </p:txBody>
      </p:sp>
      <p:sp>
        <p:nvSpPr>
          <p:cNvPr id="125" name="Google Shape;125;p16"/>
          <p:cNvSpPr/>
          <p:nvPr/>
        </p:nvSpPr>
        <p:spPr>
          <a:xfrm>
            <a:off x="874498" y="4486907"/>
            <a:ext cx="54900" cy="54900"/>
          </a:xfrm>
          <a:prstGeom prst="rtTriangle">
            <a:avLst/>
          </a:prstGeom>
          <a:solidFill>
            <a:srgbClr val="4D82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 </a:t>
            </a:r>
            <a:endParaRPr/>
          </a:p>
        </p:txBody>
      </p:sp>
      <p:sp>
        <p:nvSpPr>
          <p:cNvPr id="126" name="Google Shape;126;p16"/>
          <p:cNvSpPr/>
          <p:nvPr/>
        </p:nvSpPr>
        <p:spPr>
          <a:xfrm rot="-5400000">
            <a:off x="5218436" y="4487041"/>
            <a:ext cx="54900" cy="54900"/>
          </a:xfrm>
          <a:prstGeom prst="rtTriangle">
            <a:avLst/>
          </a:prstGeom>
          <a:solidFill>
            <a:srgbClr val="4D82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 </a:t>
            </a:r>
            <a:endParaRPr/>
          </a:p>
        </p:txBody>
      </p:sp>
      <p:sp>
        <p:nvSpPr>
          <p:cNvPr id="127" name="Google Shape;127;p16"/>
          <p:cNvSpPr txBox="1"/>
          <p:nvPr/>
        </p:nvSpPr>
        <p:spPr>
          <a:xfrm>
            <a:off x="823025" y="3819225"/>
            <a:ext cx="38592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Leitura estratégica: </a:t>
            </a:r>
            <a:r>
              <a:rPr lang="pt-BR" sz="800">
                <a:solidFill>
                  <a:srgbClr val="6A6D6D"/>
                </a:solidFill>
                <a:latin typeface="Poppins"/>
                <a:ea typeface="Poppins"/>
                <a:cs typeface="Poppins"/>
                <a:sym typeface="Poppins"/>
              </a:rPr>
              <a:t>(espaço para análise breve sobre a coerência entre essência e posicionamento — como a marca se comunica e o que transmite em sua proposta de valor.)</a:t>
            </a:r>
            <a:endParaRPr sz="800">
              <a:solidFill>
                <a:srgbClr val="6A6D6D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128" name="Google Shape;128;p16"/>
          <p:cNvGrpSpPr/>
          <p:nvPr/>
        </p:nvGrpSpPr>
        <p:grpSpPr>
          <a:xfrm>
            <a:off x="849072" y="1036228"/>
            <a:ext cx="2862527" cy="160757"/>
            <a:chOff x="849072" y="1036228"/>
            <a:chExt cx="2862527" cy="160757"/>
          </a:xfrm>
        </p:grpSpPr>
        <p:sp>
          <p:nvSpPr>
            <p:cNvPr id="129" name="Google Shape;129;p16"/>
            <p:cNvSpPr/>
            <p:nvPr/>
          </p:nvSpPr>
          <p:spPr>
            <a:xfrm>
              <a:off x="849383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130" name="Google Shape;130;p16"/>
            <p:cNvSpPr/>
            <p:nvPr/>
          </p:nvSpPr>
          <p:spPr>
            <a:xfrm>
              <a:off x="1056863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131" name="Google Shape;131;p16"/>
            <p:cNvSpPr/>
            <p:nvPr/>
          </p:nvSpPr>
          <p:spPr>
            <a:xfrm>
              <a:off x="1264343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132" name="Google Shape;132;p16"/>
            <p:cNvSpPr/>
            <p:nvPr/>
          </p:nvSpPr>
          <p:spPr>
            <a:xfrm>
              <a:off x="1471823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133" name="Google Shape;133;p16"/>
            <p:cNvSpPr/>
            <p:nvPr/>
          </p:nvSpPr>
          <p:spPr>
            <a:xfrm>
              <a:off x="1679303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rgbClr val="D9E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134" name="Google Shape;134;p16"/>
            <p:cNvSpPr/>
            <p:nvPr/>
          </p:nvSpPr>
          <p:spPr>
            <a:xfrm>
              <a:off x="1886783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rgbClr val="D9E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135" name="Google Shape;135;p16"/>
            <p:cNvSpPr/>
            <p:nvPr/>
          </p:nvSpPr>
          <p:spPr>
            <a:xfrm>
              <a:off x="2094263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rgbClr val="D9E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136" name="Google Shape;136;p16"/>
            <p:cNvSpPr/>
            <p:nvPr/>
          </p:nvSpPr>
          <p:spPr>
            <a:xfrm>
              <a:off x="2301743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rgbClr val="D9E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137" name="Google Shape;137;p16"/>
            <p:cNvSpPr/>
            <p:nvPr/>
          </p:nvSpPr>
          <p:spPr>
            <a:xfrm>
              <a:off x="2509223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rgbClr val="D9E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138" name="Google Shape;138;p16"/>
            <p:cNvSpPr txBox="1"/>
            <p:nvPr/>
          </p:nvSpPr>
          <p:spPr>
            <a:xfrm>
              <a:off x="849222" y="1119885"/>
              <a:ext cx="409200" cy="771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500">
                  <a:solidFill>
                    <a:srgbClr val="4D82FF"/>
                  </a:solidFill>
                  <a:latin typeface="Poppins Medium"/>
                  <a:ea typeface="Poppins Medium"/>
                  <a:cs typeface="Poppins Medium"/>
                  <a:sym typeface="Poppins Medium"/>
                </a:rPr>
                <a:t>4</a:t>
              </a:r>
              <a:r>
                <a:rPr lang="pt-BR" sz="500">
                  <a:solidFill>
                    <a:srgbClr val="4D82FF"/>
                  </a:solidFill>
                  <a:latin typeface="Poppins Medium"/>
                  <a:ea typeface="Poppins Medium"/>
                  <a:cs typeface="Poppins Medium"/>
                  <a:sym typeface="Poppins Medium"/>
                </a:rPr>
                <a:t> de 15</a:t>
              </a:r>
              <a:endParaRPr sz="5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endParaRPr>
            </a:p>
          </p:txBody>
        </p:sp>
        <p:sp>
          <p:nvSpPr>
            <p:cNvPr id="139" name="Google Shape;139;p16"/>
            <p:cNvSpPr/>
            <p:nvPr/>
          </p:nvSpPr>
          <p:spPr>
            <a:xfrm>
              <a:off x="2716698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rgbClr val="D9E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140" name="Google Shape;140;p16"/>
            <p:cNvSpPr/>
            <p:nvPr/>
          </p:nvSpPr>
          <p:spPr>
            <a:xfrm>
              <a:off x="2924098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rgbClr val="D9E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141" name="Google Shape;141;p16"/>
            <p:cNvSpPr/>
            <p:nvPr/>
          </p:nvSpPr>
          <p:spPr>
            <a:xfrm>
              <a:off x="3131498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rgbClr val="D9E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142" name="Google Shape;142;p16"/>
            <p:cNvSpPr/>
            <p:nvPr/>
          </p:nvSpPr>
          <p:spPr>
            <a:xfrm>
              <a:off x="3338898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rgbClr val="D9E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143" name="Google Shape;143;p16"/>
            <p:cNvSpPr/>
            <p:nvPr/>
          </p:nvSpPr>
          <p:spPr>
            <a:xfrm>
              <a:off x="3546298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rgbClr val="D9E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</p:grpSp>
      <p:sp>
        <p:nvSpPr>
          <p:cNvPr id="144" name="Google Shape;144;p16"/>
          <p:cNvSpPr/>
          <p:nvPr/>
        </p:nvSpPr>
        <p:spPr>
          <a:xfrm>
            <a:off x="3753698" y="1036203"/>
            <a:ext cx="165300" cy="39900"/>
          </a:xfrm>
          <a:prstGeom prst="roundRect">
            <a:avLst>
              <a:gd fmla="val 16667" name="adj"/>
            </a:avLst>
          </a:prstGeom>
          <a:solidFill>
            <a:srgbClr val="D9E9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D9E9FF"/>
              </a:solidFill>
            </a:endParaRPr>
          </a:p>
        </p:txBody>
      </p:sp>
      <p:pic>
        <p:nvPicPr>
          <p:cNvPr id="145" name="Google Shape;145;p16" title="template-logo.png"/>
          <p:cNvPicPr preferRelativeResize="0"/>
          <p:nvPr/>
        </p:nvPicPr>
        <p:blipFill rotWithShape="1">
          <a:blip r:embed="rId4">
            <a:alphaModFix/>
          </a:blip>
          <a:srcRect b="7125" l="0" r="0" t="7125"/>
          <a:stretch/>
        </p:blipFill>
        <p:spPr>
          <a:xfrm>
            <a:off x="818598" y="541980"/>
            <a:ext cx="734545" cy="25195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46" name="Google Shape;146;p16"/>
          <p:cNvGrpSpPr/>
          <p:nvPr/>
        </p:nvGrpSpPr>
        <p:grpSpPr>
          <a:xfrm>
            <a:off x="5649200" y="831827"/>
            <a:ext cx="2677505" cy="3480323"/>
            <a:chOff x="5649200" y="831827"/>
            <a:chExt cx="2677505" cy="3480323"/>
          </a:xfrm>
        </p:grpSpPr>
        <p:sp>
          <p:nvSpPr>
            <p:cNvPr id="147" name="Google Shape;147;p16"/>
            <p:cNvSpPr/>
            <p:nvPr/>
          </p:nvSpPr>
          <p:spPr>
            <a:xfrm>
              <a:off x="5649205" y="831827"/>
              <a:ext cx="2677500" cy="3480000"/>
            </a:xfrm>
            <a:prstGeom prst="roundRect">
              <a:avLst>
                <a:gd fmla="val 7578" name="adj"/>
              </a:avLst>
            </a:prstGeom>
            <a:solidFill>
              <a:schemeClr val="dk1"/>
            </a:solidFill>
            <a:ln>
              <a:noFill/>
            </a:ln>
            <a:effectLst>
              <a:outerShdw blurRad="457200" rotWithShape="0" algn="bl" dir="7620000" dist="123825">
                <a:srgbClr val="D9E9FF">
                  <a:alpha val="6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>
                  <a:solidFill>
                    <a:srgbClr val="00050A"/>
                  </a:solidFill>
                </a:rPr>
                <a:t> </a:t>
              </a:r>
              <a:endParaRPr>
                <a:solidFill>
                  <a:srgbClr val="00050A"/>
                </a:solidFill>
              </a:endParaRPr>
            </a:p>
          </p:txBody>
        </p:sp>
        <p:pic>
          <p:nvPicPr>
            <p:cNvPr id="148" name="Google Shape;148;p16" title="img.png"/>
            <p:cNvPicPr preferRelativeResize="0"/>
            <p:nvPr/>
          </p:nvPicPr>
          <p:blipFill rotWithShape="1">
            <a:blip r:embed="rId5">
              <a:alphaModFix/>
            </a:blip>
            <a:srcRect b="3883" l="5767" r="5767" t="3883"/>
            <a:stretch/>
          </p:blipFill>
          <p:spPr>
            <a:xfrm>
              <a:off x="5649200" y="832150"/>
              <a:ext cx="2677500" cy="3480000"/>
            </a:xfrm>
            <a:prstGeom prst="roundRect">
              <a:avLst>
                <a:gd fmla="val 7686" name="adj"/>
              </a:avLst>
            </a:prstGeom>
            <a:solidFill>
              <a:schemeClr val="dk1"/>
            </a:solidFill>
            <a:ln>
              <a:noFill/>
            </a:ln>
            <a:effectLst>
              <a:outerShdw blurRad="457200" rotWithShape="0" algn="bl" dir="7620000" dist="123825">
                <a:srgbClr val="D9E9FF">
                  <a:alpha val="25000"/>
                </a:srgbClr>
              </a:outerShdw>
            </a:effectLst>
          </p:spPr>
        </p:pic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17"/>
          <p:cNvSpPr/>
          <p:nvPr/>
        </p:nvSpPr>
        <p:spPr>
          <a:xfrm>
            <a:off x="-13816" y="-7800"/>
            <a:ext cx="9171900" cy="51591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54" name="Google Shape;154;p17" title="bg-black.png"/>
          <p:cNvPicPr preferRelativeResize="0"/>
          <p:nvPr/>
        </p:nvPicPr>
        <p:blipFill>
          <a:blip r:embed="rId3">
            <a:alphaModFix amt="40000"/>
          </a:blip>
          <a:stretch>
            <a:fillRect/>
          </a:stretch>
        </p:blipFill>
        <p:spPr>
          <a:xfrm>
            <a:off x="-7501" y="-7800"/>
            <a:ext cx="9159261" cy="5159251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17"/>
          <p:cNvSpPr/>
          <p:nvPr/>
        </p:nvSpPr>
        <p:spPr>
          <a:xfrm>
            <a:off x="274225" y="183525"/>
            <a:ext cx="8668200" cy="4776600"/>
          </a:xfrm>
          <a:prstGeom prst="roundRect">
            <a:avLst>
              <a:gd fmla="val 5462" name="adj"/>
            </a:avLst>
          </a:prstGeom>
          <a:solidFill>
            <a:srgbClr val="FBFDFF"/>
          </a:solidFill>
          <a:ln cap="flat" cmpd="sng" w="9525">
            <a:solidFill>
              <a:srgbClr val="E8F1FC"/>
            </a:solidFill>
            <a:prstDash val="solid"/>
            <a:round/>
            <a:headEnd len="sm" w="sm" type="none"/>
            <a:tailEnd len="sm" w="sm" type="none"/>
          </a:ln>
          <a:effectLst>
            <a:outerShdw blurRad="457200" rotWithShape="0" algn="bl" dir="7620000" dist="123825">
              <a:srgbClr val="D9E9FF">
                <a:alpha val="2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00050A"/>
                </a:solidFill>
              </a:rPr>
              <a:t>   </a:t>
            </a:r>
            <a:endParaRPr>
              <a:solidFill>
                <a:srgbClr val="00050A"/>
              </a:solidFill>
            </a:endParaRPr>
          </a:p>
        </p:txBody>
      </p:sp>
      <p:sp>
        <p:nvSpPr>
          <p:cNvPr id="156" name="Google Shape;156;p17"/>
          <p:cNvSpPr/>
          <p:nvPr/>
        </p:nvSpPr>
        <p:spPr>
          <a:xfrm rot="10800000">
            <a:off x="8262938" y="952492"/>
            <a:ext cx="54900" cy="54900"/>
          </a:xfrm>
          <a:prstGeom prst="rtTriangle">
            <a:avLst/>
          </a:prstGeom>
          <a:solidFill>
            <a:srgbClr val="4D82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 </a:t>
            </a:r>
            <a:endParaRPr/>
          </a:p>
        </p:txBody>
      </p:sp>
      <p:sp>
        <p:nvSpPr>
          <p:cNvPr id="157" name="Google Shape;157;p17"/>
          <p:cNvSpPr/>
          <p:nvPr/>
        </p:nvSpPr>
        <p:spPr>
          <a:xfrm rot="5400000">
            <a:off x="874498" y="952507"/>
            <a:ext cx="54900" cy="54900"/>
          </a:xfrm>
          <a:prstGeom prst="rtTriangle">
            <a:avLst/>
          </a:prstGeom>
          <a:solidFill>
            <a:srgbClr val="4D82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 </a:t>
            </a:r>
            <a:endParaRPr/>
          </a:p>
        </p:txBody>
      </p:sp>
      <p:sp>
        <p:nvSpPr>
          <p:cNvPr id="158" name="Google Shape;158;p17"/>
          <p:cNvSpPr/>
          <p:nvPr/>
        </p:nvSpPr>
        <p:spPr>
          <a:xfrm rot="-5400000">
            <a:off x="8262961" y="4487041"/>
            <a:ext cx="54900" cy="54900"/>
          </a:xfrm>
          <a:prstGeom prst="rtTriangle">
            <a:avLst/>
          </a:prstGeom>
          <a:solidFill>
            <a:srgbClr val="4D82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 </a:t>
            </a:r>
            <a:endParaRPr/>
          </a:p>
        </p:txBody>
      </p:sp>
      <p:sp>
        <p:nvSpPr>
          <p:cNvPr id="159" name="Google Shape;159;p17"/>
          <p:cNvSpPr/>
          <p:nvPr/>
        </p:nvSpPr>
        <p:spPr>
          <a:xfrm>
            <a:off x="2728733" y="1748950"/>
            <a:ext cx="1768800" cy="1900800"/>
          </a:xfrm>
          <a:prstGeom prst="roundRect">
            <a:avLst>
              <a:gd fmla="val 7578" name="adj"/>
            </a:avLst>
          </a:prstGeom>
          <a:solidFill>
            <a:schemeClr val="dk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57200" rotWithShape="0" algn="bl" dir="7620000" dist="123825">
              <a:srgbClr val="D9E9FF">
                <a:alpha val="2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00050A"/>
                </a:solidFill>
              </a:rPr>
              <a:t> </a:t>
            </a:r>
            <a:endParaRPr>
              <a:solidFill>
                <a:srgbClr val="00050A"/>
              </a:solidFill>
            </a:endParaRPr>
          </a:p>
        </p:txBody>
      </p:sp>
      <p:sp>
        <p:nvSpPr>
          <p:cNvPr id="160" name="Google Shape;160;p17"/>
          <p:cNvSpPr txBox="1"/>
          <p:nvPr/>
        </p:nvSpPr>
        <p:spPr>
          <a:xfrm>
            <a:off x="2811560" y="2502087"/>
            <a:ext cx="14790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Solução</a:t>
            </a:r>
            <a:endParaRPr sz="1000">
              <a:solidFill>
                <a:srgbClr val="4D82FF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com propósito</a:t>
            </a:r>
            <a:endParaRPr sz="1000">
              <a:solidFill>
                <a:srgbClr val="4D82FF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161" name="Google Shape;161;p17"/>
          <p:cNvSpPr txBox="1"/>
          <p:nvPr/>
        </p:nvSpPr>
        <p:spPr>
          <a:xfrm>
            <a:off x="2811101" y="2940150"/>
            <a:ext cx="1211100" cy="4110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rgbClr val="6A6D6D"/>
                </a:solidFill>
                <a:latin typeface="Poppins"/>
                <a:ea typeface="Poppins"/>
                <a:cs typeface="Poppins"/>
                <a:sym typeface="Poppins"/>
              </a:rPr>
              <a:t>(espaço para descrever o que a marca entrega de forma transformadora e com propósito)</a:t>
            </a:r>
            <a:endParaRPr sz="600">
              <a:solidFill>
                <a:srgbClr val="6A6D6D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62" name="Google Shape;162;p17"/>
          <p:cNvSpPr/>
          <p:nvPr/>
        </p:nvSpPr>
        <p:spPr>
          <a:xfrm>
            <a:off x="4638890" y="1748950"/>
            <a:ext cx="1768800" cy="1900800"/>
          </a:xfrm>
          <a:prstGeom prst="roundRect">
            <a:avLst>
              <a:gd fmla="val 7578" name="adj"/>
            </a:avLst>
          </a:prstGeom>
          <a:solidFill>
            <a:schemeClr val="dk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57200" rotWithShape="0" algn="bl" dir="7620000" dist="123825">
              <a:srgbClr val="D9E9FF">
                <a:alpha val="2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00050A"/>
                </a:solidFill>
              </a:rPr>
              <a:t> </a:t>
            </a:r>
            <a:endParaRPr>
              <a:solidFill>
                <a:srgbClr val="00050A"/>
              </a:solidFill>
            </a:endParaRPr>
          </a:p>
        </p:txBody>
      </p:sp>
      <p:sp>
        <p:nvSpPr>
          <p:cNvPr id="163" name="Google Shape;163;p17"/>
          <p:cNvSpPr txBox="1"/>
          <p:nvPr/>
        </p:nvSpPr>
        <p:spPr>
          <a:xfrm>
            <a:off x="4721717" y="2502087"/>
            <a:ext cx="14790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Clareza</a:t>
            </a:r>
            <a:endParaRPr sz="1000">
              <a:solidFill>
                <a:srgbClr val="4D82FF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como diferencial</a:t>
            </a:r>
            <a:endParaRPr sz="1000">
              <a:solidFill>
                <a:srgbClr val="4D82FF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164" name="Google Shape;164;p17"/>
          <p:cNvSpPr txBox="1"/>
          <p:nvPr/>
        </p:nvSpPr>
        <p:spPr>
          <a:xfrm>
            <a:off x="4721273" y="2940150"/>
            <a:ext cx="1243500" cy="4110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rgbClr val="6A6D6D"/>
                </a:solidFill>
                <a:latin typeface="Poppins"/>
                <a:ea typeface="Poppins"/>
                <a:cs typeface="Poppins"/>
                <a:sym typeface="Poppins"/>
              </a:rPr>
              <a:t>(espaço para descrever como a marca traduz simplicidade em força e diferenciação no mercado)</a:t>
            </a:r>
            <a:endParaRPr sz="600">
              <a:solidFill>
                <a:srgbClr val="6A6D6D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65" name="Google Shape;165;p17"/>
          <p:cNvSpPr/>
          <p:nvPr/>
        </p:nvSpPr>
        <p:spPr>
          <a:xfrm>
            <a:off x="6549048" y="1748950"/>
            <a:ext cx="1768800" cy="1900800"/>
          </a:xfrm>
          <a:prstGeom prst="roundRect">
            <a:avLst>
              <a:gd fmla="val 7578" name="adj"/>
            </a:avLst>
          </a:prstGeom>
          <a:solidFill>
            <a:schemeClr val="dk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57200" rotWithShape="0" algn="bl" dir="7620000" dist="123825">
              <a:srgbClr val="D9E9FF">
                <a:alpha val="2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00050A"/>
                </a:solidFill>
              </a:rPr>
              <a:t> </a:t>
            </a:r>
            <a:endParaRPr>
              <a:solidFill>
                <a:srgbClr val="00050A"/>
              </a:solidFill>
            </a:endParaRPr>
          </a:p>
        </p:txBody>
      </p:sp>
      <p:sp>
        <p:nvSpPr>
          <p:cNvPr id="166" name="Google Shape;166;p17"/>
          <p:cNvSpPr txBox="1"/>
          <p:nvPr/>
        </p:nvSpPr>
        <p:spPr>
          <a:xfrm>
            <a:off x="6631875" y="2502087"/>
            <a:ext cx="14790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Marca</a:t>
            </a:r>
            <a:endParaRPr sz="1000">
              <a:solidFill>
                <a:srgbClr val="4D82FF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que impulsiona</a:t>
            </a:r>
            <a:endParaRPr sz="1000">
              <a:solidFill>
                <a:srgbClr val="4D82FF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167" name="Google Shape;167;p17"/>
          <p:cNvSpPr txBox="1"/>
          <p:nvPr/>
        </p:nvSpPr>
        <p:spPr>
          <a:xfrm>
            <a:off x="6631425" y="2940150"/>
            <a:ext cx="1262100" cy="4110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rgbClr val="6A6D6D"/>
                </a:solidFill>
                <a:latin typeface="Poppins"/>
                <a:ea typeface="Poppins"/>
                <a:cs typeface="Poppins"/>
                <a:sym typeface="Poppins"/>
              </a:rPr>
              <a:t>(espaço para descrever o papel da marca na jornada do cliente — como inspira, guia ou transforma resultados)</a:t>
            </a:r>
            <a:endParaRPr sz="600">
              <a:solidFill>
                <a:srgbClr val="6A6D6D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168" name="Google Shape;168;p17"/>
          <p:cNvGrpSpPr/>
          <p:nvPr/>
        </p:nvGrpSpPr>
        <p:grpSpPr>
          <a:xfrm>
            <a:off x="818575" y="1748950"/>
            <a:ext cx="1768800" cy="1900800"/>
            <a:chOff x="818575" y="1748950"/>
            <a:chExt cx="1768800" cy="1900800"/>
          </a:xfrm>
        </p:grpSpPr>
        <p:sp>
          <p:nvSpPr>
            <p:cNvPr id="169" name="Google Shape;169;p17"/>
            <p:cNvSpPr/>
            <p:nvPr/>
          </p:nvSpPr>
          <p:spPr>
            <a:xfrm>
              <a:off x="818575" y="1748950"/>
              <a:ext cx="1768800" cy="1900800"/>
            </a:xfrm>
            <a:prstGeom prst="roundRect">
              <a:avLst>
                <a:gd fmla="val 7578" name="adj"/>
              </a:avLst>
            </a:prstGeom>
            <a:solidFill>
              <a:schemeClr val="dk1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57200" rotWithShape="0" algn="bl" dir="7620000" dist="123825">
                <a:srgbClr val="D9E9FF">
                  <a:alpha val="25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>
                  <a:solidFill>
                    <a:srgbClr val="00050A"/>
                  </a:solidFill>
                </a:rPr>
                <a:t> </a:t>
              </a:r>
              <a:endParaRPr>
                <a:solidFill>
                  <a:srgbClr val="00050A"/>
                </a:solidFill>
              </a:endParaRPr>
            </a:p>
          </p:txBody>
        </p:sp>
        <p:sp>
          <p:nvSpPr>
            <p:cNvPr id="170" name="Google Shape;170;p17"/>
            <p:cNvSpPr txBox="1"/>
            <p:nvPr/>
          </p:nvSpPr>
          <p:spPr>
            <a:xfrm>
              <a:off x="901402" y="2502087"/>
              <a:ext cx="1479000" cy="307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1000">
                  <a:solidFill>
                    <a:srgbClr val="4D82FF"/>
                  </a:solidFill>
                  <a:latin typeface="Poppins Medium"/>
                  <a:ea typeface="Poppins Medium"/>
                  <a:cs typeface="Poppins Medium"/>
                  <a:sym typeface="Poppins Medium"/>
                </a:rPr>
                <a:t>Ambição</a:t>
              </a:r>
              <a:endParaRPr sz="10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endParaRPr>
            </a:p>
            <a:p>
              <a:pPr indent="0" lvl="0" marL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1000">
                  <a:solidFill>
                    <a:srgbClr val="4D82FF"/>
                  </a:solidFill>
                  <a:latin typeface="Poppins Medium"/>
                  <a:ea typeface="Poppins Medium"/>
                  <a:cs typeface="Poppins Medium"/>
                  <a:sym typeface="Poppins Medium"/>
                </a:rPr>
                <a:t>acessível</a:t>
              </a:r>
              <a:endParaRPr sz="10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endParaRPr>
            </a:p>
          </p:txBody>
        </p:sp>
        <p:sp>
          <p:nvSpPr>
            <p:cNvPr id="171" name="Google Shape;171;p17"/>
            <p:cNvSpPr txBox="1"/>
            <p:nvPr/>
          </p:nvSpPr>
          <p:spPr>
            <a:xfrm>
              <a:off x="901100" y="2940150"/>
              <a:ext cx="1206600" cy="3048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600">
                  <a:solidFill>
                    <a:srgbClr val="6A6D6D"/>
                  </a:solidFill>
                  <a:latin typeface="Poppins"/>
                  <a:ea typeface="Poppins"/>
                  <a:cs typeface="Poppins"/>
                  <a:sym typeface="Poppins"/>
                </a:rPr>
                <a:t>(espaço para explicar como a marca comunica crescimento com empatia e proximidade)</a:t>
              </a:r>
              <a:endParaRPr sz="600">
                <a:solidFill>
                  <a:srgbClr val="6A6D6D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72" name="Google Shape;172;p17"/>
            <p:cNvSpPr txBox="1"/>
            <p:nvPr/>
          </p:nvSpPr>
          <p:spPr>
            <a:xfrm>
              <a:off x="886981" y="1913313"/>
              <a:ext cx="621900" cy="2154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>
                  <a:solidFill>
                    <a:srgbClr val="4D82FF"/>
                  </a:solidFill>
                  <a:latin typeface="Poppins Medium"/>
                  <a:ea typeface="Poppins Medium"/>
                  <a:cs typeface="Poppins Medium"/>
                  <a:sym typeface="Poppins Medium"/>
                </a:rPr>
                <a:t>🧩</a:t>
              </a:r>
              <a:endParaRPr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endParaRPr>
            </a:p>
          </p:txBody>
        </p:sp>
      </p:grpSp>
      <p:sp>
        <p:nvSpPr>
          <p:cNvPr id="173" name="Google Shape;173;p17"/>
          <p:cNvSpPr txBox="1"/>
          <p:nvPr/>
        </p:nvSpPr>
        <p:spPr>
          <a:xfrm>
            <a:off x="2810872" y="1913313"/>
            <a:ext cx="621900" cy="2154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🎯</a:t>
            </a:r>
            <a:endParaRPr>
              <a:solidFill>
                <a:srgbClr val="4D82FF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174" name="Google Shape;174;p17"/>
          <p:cNvSpPr txBox="1"/>
          <p:nvPr/>
        </p:nvSpPr>
        <p:spPr>
          <a:xfrm>
            <a:off x="4734764" y="1913313"/>
            <a:ext cx="621900" cy="2154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🔍</a:t>
            </a:r>
            <a:endParaRPr>
              <a:solidFill>
                <a:srgbClr val="4D82FF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175" name="Google Shape;175;p17"/>
          <p:cNvSpPr txBox="1"/>
          <p:nvPr/>
        </p:nvSpPr>
        <p:spPr>
          <a:xfrm>
            <a:off x="6631178" y="1913313"/>
            <a:ext cx="621900" cy="2154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🚀</a:t>
            </a:r>
            <a:endParaRPr>
              <a:solidFill>
                <a:srgbClr val="4D82FF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176" name="Google Shape;176;p17"/>
          <p:cNvSpPr/>
          <p:nvPr/>
        </p:nvSpPr>
        <p:spPr>
          <a:xfrm>
            <a:off x="874498" y="4432157"/>
            <a:ext cx="54900" cy="54900"/>
          </a:xfrm>
          <a:prstGeom prst="rtTriangle">
            <a:avLst/>
          </a:prstGeom>
          <a:solidFill>
            <a:srgbClr val="4D82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 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18"/>
          <p:cNvSpPr/>
          <p:nvPr/>
        </p:nvSpPr>
        <p:spPr>
          <a:xfrm>
            <a:off x="-13816" y="-7800"/>
            <a:ext cx="9171900" cy="51591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82" name="Google Shape;182;p18" title="bg-black.png"/>
          <p:cNvPicPr preferRelativeResize="0"/>
          <p:nvPr/>
        </p:nvPicPr>
        <p:blipFill>
          <a:blip r:embed="rId3">
            <a:alphaModFix amt="40000"/>
          </a:blip>
          <a:stretch>
            <a:fillRect/>
          </a:stretch>
        </p:blipFill>
        <p:spPr>
          <a:xfrm>
            <a:off x="-7626" y="-7875"/>
            <a:ext cx="9159261" cy="5159251"/>
          </a:xfrm>
          <a:prstGeom prst="rect">
            <a:avLst/>
          </a:prstGeom>
          <a:noFill/>
          <a:ln>
            <a:noFill/>
          </a:ln>
        </p:spPr>
      </p:pic>
      <p:sp>
        <p:nvSpPr>
          <p:cNvPr id="183" name="Google Shape;183;p18"/>
          <p:cNvSpPr/>
          <p:nvPr/>
        </p:nvSpPr>
        <p:spPr>
          <a:xfrm>
            <a:off x="274225" y="183525"/>
            <a:ext cx="8668200" cy="4776600"/>
          </a:xfrm>
          <a:prstGeom prst="roundRect">
            <a:avLst>
              <a:gd fmla="val 5462" name="adj"/>
            </a:avLst>
          </a:prstGeom>
          <a:solidFill>
            <a:srgbClr val="FBFDFF"/>
          </a:solidFill>
          <a:ln cap="flat" cmpd="sng" w="9525">
            <a:solidFill>
              <a:srgbClr val="E8F1FC"/>
            </a:solidFill>
            <a:prstDash val="solid"/>
            <a:round/>
            <a:headEnd len="sm" w="sm" type="none"/>
            <a:tailEnd len="sm" w="sm" type="none"/>
          </a:ln>
          <a:effectLst>
            <a:outerShdw blurRad="457200" rotWithShape="0" algn="bl" dir="7620000" dist="123825">
              <a:srgbClr val="D9E9FF">
                <a:alpha val="2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00050A"/>
                </a:solidFill>
              </a:rPr>
              <a:t> </a:t>
            </a:r>
            <a:endParaRPr>
              <a:solidFill>
                <a:srgbClr val="00050A"/>
              </a:solidFill>
            </a:endParaRPr>
          </a:p>
        </p:txBody>
      </p:sp>
      <p:sp>
        <p:nvSpPr>
          <p:cNvPr id="184" name="Google Shape;184;p18"/>
          <p:cNvSpPr/>
          <p:nvPr/>
        </p:nvSpPr>
        <p:spPr>
          <a:xfrm rot="10800000">
            <a:off x="5170663" y="1028692"/>
            <a:ext cx="54900" cy="54900"/>
          </a:xfrm>
          <a:prstGeom prst="rtTriangle">
            <a:avLst/>
          </a:prstGeom>
          <a:solidFill>
            <a:srgbClr val="4D82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 </a:t>
            </a:r>
            <a:endParaRPr/>
          </a:p>
        </p:txBody>
      </p:sp>
      <p:sp>
        <p:nvSpPr>
          <p:cNvPr id="185" name="Google Shape;185;p18"/>
          <p:cNvSpPr/>
          <p:nvPr/>
        </p:nvSpPr>
        <p:spPr>
          <a:xfrm>
            <a:off x="847088" y="4486907"/>
            <a:ext cx="54900" cy="54900"/>
          </a:xfrm>
          <a:prstGeom prst="rtTriangle">
            <a:avLst/>
          </a:prstGeom>
          <a:solidFill>
            <a:srgbClr val="4D82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 </a:t>
            </a:r>
            <a:endParaRPr/>
          </a:p>
        </p:txBody>
      </p:sp>
      <p:sp>
        <p:nvSpPr>
          <p:cNvPr id="186" name="Google Shape;186;p18"/>
          <p:cNvSpPr/>
          <p:nvPr/>
        </p:nvSpPr>
        <p:spPr>
          <a:xfrm>
            <a:off x="2092338" y="1897900"/>
            <a:ext cx="1173000" cy="1461900"/>
          </a:xfrm>
          <a:prstGeom prst="roundRect">
            <a:avLst>
              <a:gd fmla="val 7578" name="adj"/>
            </a:avLst>
          </a:prstGeom>
          <a:solidFill>
            <a:schemeClr val="dk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  <a:effectLst>
            <a:outerShdw blurRad="457200" rotWithShape="0" algn="bl" dir="7620000" dist="123825">
              <a:srgbClr val="D9E9FF">
                <a:alpha val="2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00050A"/>
                </a:solidFill>
              </a:rPr>
              <a:t> </a:t>
            </a:r>
            <a:endParaRPr>
              <a:solidFill>
                <a:srgbClr val="00050A"/>
              </a:solidFill>
            </a:endParaRPr>
          </a:p>
        </p:txBody>
      </p:sp>
      <p:sp>
        <p:nvSpPr>
          <p:cNvPr id="187" name="Google Shape;187;p18"/>
          <p:cNvSpPr txBox="1"/>
          <p:nvPr/>
        </p:nvSpPr>
        <p:spPr>
          <a:xfrm>
            <a:off x="2147130" y="2471500"/>
            <a:ext cx="9813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4D82FF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Visão</a:t>
            </a:r>
            <a:endParaRPr sz="800">
              <a:solidFill>
                <a:srgbClr val="4D82FF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sp>
        <p:nvSpPr>
          <p:cNvPr id="188" name="Google Shape;188;p18"/>
          <p:cNvSpPr txBox="1"/>
          <p:nvPr/>
        </p:nvSpPr>
        <p:spPr>
          <a:xfrm>
            <a:off x="2146679" y="2659274"/>
            <a:ext cx="1061400" cy="41100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rgbClr val="6A6D6D"/>
                </a:solidFill>
                <a:latin typeface="Poppins"/>
                <a:ea typeface="Poppins"/>
                <a:cs typeface="Poppins"/>
                <a:sym typeface="Poppins"/>
              </a:rPr>
              <a:t>(espaço para listar os valores centrais que orientam decisões, atitudes e cultura da marca)</a:t>
            </a:r>
            <a:endParaRPr sz="600">
              <a:solidFill>
                <a:srgbClr val="6A6D6D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89" name="Google Shape;189;p18"/>
          <p:cNvSpPr txBox="1"/>
          <p:nvPr/>
        </p:nvSpPr>
        <p:spPr>
          <a:xfrm>
            <a:off x="2146985" y="1980236"/>
            <a:ext cx="496200" cy="200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3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🚀</a:t>
            </a:r>
            <a:endParaRPr sz="1300">
              <a:solidFill>
                <a:srgbClr val="4D82FF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190" name="Google Shape;190;p18"/>
          <p:cNvSpPr/>
          <p:nvPr/>
        </p:nvSpPr>
        <p:spPr>
          <a:xfrm>
            <a:off x="3359175" y="1897900"/>
            <a:ext cx="1173000" cy="1461900"/>
          </a:xfrm>
          <a:prstGeom prst="roundRect">
            <a:avLst>
              <a:gd fmla="val 7578" name="adj"/>
            </a:avLst>
          </a:prstGeom>
          <a:solidFill>
            <a:schemeClr val="dk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  <a:effectLst>
            <a:outerShdw blurRad="457200" rotWithShape="0" algn="bl" dir="7620000" dist="123825">
              <a:srgbClr val="D9E9FF">
                <a:alpha val="2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00050A"/>
                </a:solidFill>
              </a:rPr>
              <a:t> </a:t>
            </a:r>
            <a:endParaRPr>
              <a:solidFill>
                <a:srgbClr val="00050A"/>
              </a:solidFill>
            </a:endParaRPr>
          </a:p>
        </p:txBody>
      </p:sp>
      <p:sp>
        <p:nvSpPr>
          <p:cNvPr id="191" name="Google Shape;191;p18"/>
          <p:cNvSpPr txBox="1"/>
          <p:nvPr/>
        </p:nvSpPr>
        <p:spPr>
          <a:xfrm>
            <a:off x="3413970" y="2471500"/>
            <a:ext cx="9813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4D82FF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Valores</a:t>
            </a:r>
            <a:endParaRPr sz="800">
              <a:solidFill>
                <a:srgbClr val="4D82FF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sp>
        <p:nvSpPr>
          <p:cNvPr id="192" name="Google Shape;192;p18"/>
          <p:cNvSpPr txBox="1"/>
          <p:nvPr/>
        </p:nvSpPr>
        <p:spPr>
          <a:xfrm>
            <a:off x="3413369" y="2659274"/>
            <a:ext cx="1061400" cy="41100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rgbClr val="6A6D6D"/>
                </a:solidFill>
                <a:latin typeface="Poppins"/>
                <a:ea typeface="Poppins"/>
                <a:cs typeface="Poppins"/>
                <a:sym typeface="Poppins"/>
              </a:rPr>
              <a:t>(espaço para inserir a missão — a razão de existir e o propósito diário da empresa)</a:t>
            </a:r>
            <a:endParaRPr sz="600">
              <a:solidFill>
                <a:srgbClr val="6A6D6D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93" name="Google Shape;193;p18"/>
          <p:cNvSpPr txBox="1"/>
          <p:nvPr/>
        </p:nvSpPr>
        <p:spPr>
          <a:xfrm>
            <a:off x="3413825" y="1980236"/>
            <a:ext cx="496200" cy="200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3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💎</a:t>
            </a:r>
            <a:endParaRPr sz="1300">
              <a:solidFill>
                <a:srgbClr val="4D82FF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194" name="Google Shape;194;p18"/>
          <p:cNvSpPr txBox="1"/>
          <p:nvPr/>
        </p:nvSpPr>
        <p:spPr>
          <a:xfrm>
            <a:off x="823025" y="3942850"/>
            <a:ext cx="43476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Análise [marca~]</a:t>
            </a:r>
            <a:r>
              <a:rPr lang="pt-BR" sz="8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: </a:t>
            </a:r>
            <a:r>
              <a:rPr lang="pt-BR" sz="800">
                <a:solidFill>
                  <a:srgbClr val="6A6D6D"/>
                </a:solidFill>
                <a:latin typeface="Poppins"/>
                <a:ea typeface="Poppins"/>
                <a:cs typeface="Poppins"/>
                <a:sym typeface="Poppins"/>
              </a:rPr>
              <a:t>(espaço para observações sobre coerência e aplicação prática de missão, visão e valores na estratégia e identidade visual.)</a:t>
            </a:r>
            <a:endParaRPr sz="800">
              <a:solidFill>
                <a:srgbClr val="6A6D6D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95" name="Google Shape;195;p18"/>
          <p:cNvSpPr/>
          <p:nvPr/>
        </p:nvSpPr>
        <p:spPr>
          <a:xfrm>
            <a:off x="818600" y="1897900"/>
            <a:ext cx="1173000" cy="1461900"/>
          </a:xfrm>
          <a:prstGeom prst="roundRect">
            <a:avLst>
              <a:gd fmla="val 7578" name="adj"/>
            </a:avLst>
          </a:prstGeom>
          <a:solidFill>
            <a:schemeClr val="dk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  <a:effectLst>
            <a:outerShdw blurRad="457200" rotWithShape="0" algn="bl" dir="7620000" dist="123825">
              <a:srgbClr val="D9E9FF">
                <a:alpha val="2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00050A"/>
                </a:solidFill>
              </a:rPr>
              <a:t> </a:t>
            </a:r>
            <a:endParaRPr>
              <a:solidFill>
                <a:srgbClr val="00050A"/>
              </a:solidFill>
            </a:endParaRPr>
          </a:p>
        </p:txBody>
      </p:sp>
      <p:sp>
        <p:nvSpPr>
          <p:cNvPr id="196" name="Google Shape;196;p18"/>
          <p:cNvSpPr txBox="1"/>
          <p:nvPr/>
        </p:nvSpPr>
        <p:spPr>
          <a:xfrm>
            <a:off x="873391" y="2471500"/>
            <a:ext cx="9813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4D82FF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Missão</a:t>
            </a:r>
            <a:endParaRPr sz="800">
              <a:solidFill>
                <a:srgbClr val="4D82FF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sp>
        <p:nvSpPr>
          <p:cNvPr id="197" name="Google Shape;197;p18"/>
          <p:cNvSpPr txBox="1"/>
          <p:nvPr/>
        </p:nvSpPr>
        <p:spPr>
          <a:xfrm>
            <a:off x="872789" y="2659274"/>
            <a:ext cx="1061400" cy="51720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rgbClr val="6A6D6D"/>
                </a:solidFill>
                <a:latin typeface="Poppins"/>
                <a:ea typeface="Poppins"/>
                <a:cs typeface="Poppins"/>
                <a:sym typeface="Poppins"/>
              </a:rPr>
              <a:t>(espaço para inserir a visão de futuro da marca — o objetivo principal a ser alcançado em médio ou longo prazo)</a:t>
            </a:r>
            <a:endParaRPr sz="600">
              <a:solidFill>
                <a:srgbClr val="6A6D6D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98" name="Google Shape;198;p18"/>
          <p:cNvSpPr txBox="1"/>
          <p:nvPr/>
        </p:nvSpPr>
        <p:spPr>
          <a:xfrm>
            <a:off x="873245" y="1980236"/>
            <a:ext cx="496200" cy="200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3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📌</a:t>
            </a:r>
            <a:endParaRPr sz="1300">
              <a:solidFill>
                <a:srgbClr val="4D82FF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199" name="Google Shape;199;p18"/>
          <p:cNvSpPr txBox="1"/>
          <p:nvPr/>
        </p:nvSpPr>
        <p:spPr>
          <a:xfrm>
            <a:off x="818600" y="1364500"/>
            <a:ext cx="4275300" cy="2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00050A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Missão, Visão e Valores</a:t>
            </a:r>
            <a:endParaRPr>
              <a:solidFill>
                <a:srgbClr val="2266FF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sp>
        <p:nvSpPr>
          <p:cNvPr id="200" name="Google Shape;200;p18"/>
          <p:cNvSpPr/>
          <p:nvPr/>
        </p:nvSpPr>
        <p:spPr>
          <a:xfrm rot="-5400000">
            <a:off x="5218436" y="4487041"/>
            <a:ext cx="54900" cy="54900"/>
          </a:xfrm>
          <a:prstGeom prst="rtTriangle">
            <a:avLst/>
          </a:prstGeom>
          <a:solidFill>
            <a:srgbClr val="4D82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 </a:t>
            </a:r>
            <a:endParaRPr/>
          </a:p>
        </p:txBody>
      </p:sp>
      <p:grpSp>
        <p:nvGrpSpPr>
          <p:cNvPr id="201" name="Google Shape;201;p18"/>
          <p:cNvGrpSpPr/>
          <p:nvPr/>
        </p:nvGrpSpPr>
        <p:grpSpPr>
          <a:xfrm>
            <a:off x="849072" y="1036228"/>
            <a:ext cx="2862527" cy="160757"/>
            <a:chOff x="849072" y="1036228"/>
            <a:chExt cx="2862527" cy="160757"/>
          </a:xfrm>
        </p:grpSpPr>
        <p:sp>
          <p:nvSpPr>
            <p:cNvPr id="202" name="Google Shape;202;p18"/>
            <p:cNvSpPr/>
            <p:nvPr/>
          </p:nvSpPr>
          <p:spPr>
            <a:xfrm>
              <a:off x="849383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203" name="Google Shape;203;p18"/>
            <p:cNvSpPr/>
            <p:nvPr/>
          </p:nvSpPr>
          <p:spPr>
            <a:xfrm>
              <a:off x="1056863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204" name="Google Shape;204;p18"/>
            <p:cNvSpPr/>
            <p:nvPr/>
          </p:nvSpPr>
          <p:spPr>
            <a:xfrm>
              <a:off x="1264343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205" name="Google Shape;205;p18"/>
            <p:cNvSpPr/>
            <p:nvPr/>
          </p:nvSpPr>
          <p:spPr>
            <a:xfrm>
              <a:off x="1471823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206" name="Google Shape;206;p18"/>
            <p:cNvSpPr/>
            <p:nvPr/>
          </p:nvSpPr>
          <p:spPr>
            <a:xfrm>
              <a:off x="1679303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207" name="Google Shape;207;p18"/>
            <p:cNvSpPr/>
            <p:nvPr/>
          </p:nvSpPr>
          <p:spPr>
            <a:xfrm>
              <a:off x="1886783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208" name="Google Shape;208;p18"/>
            <p:cNvSpPr/>
            <p:nvPr/>
          </p:nvSpPr>
          <p:spPr>
            <a:xfrm>
              <a:off x="2094263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rgbClr val="D9E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209" name="Google Shape;209;p18"/>
            <p:cNvSpPr/>
            <p:nvPr/>
          </p:nvSpPr>
          <p:spPr>
            <a:xfrm>
              <a:off x="2301743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rgbClr val="D9E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210" name="Google Shape;210;p18"/>
            <p:cNvSpPr/>
            <p:nvPr/>
          </p:nvSpPr>
          <p:spPr>
            <a:xfrm>
              <a:off x="2509223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rgbClr val="D9E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211" name="Google Shape;211;p18"/>
            <p:cNvSpPr txBox="1"/>
            <p:nvPr/>
          </p:nvSpPr>
          <p:spPr>
            <a:xfrm>
              <a:off x="849222" y="1119885"/>
              <a:ext cx="409200" cy="771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500">
                  <a:solidFill>
                    <a:srgbClr val="4D82FF"/>
                  </a:solidFill>
                  <a:latin typeface="Poppins Medium"/>
                  <a:ea typeface="Poppins Medium"/>
                  <a:cs typeface="Poppins Medium"/>
                  <a:sym typeface="Poppins Medium"/>
                </a:rPr>
                <a:t>6</a:t>
              </a:r>
              <a:r>
                <a:rPr lang="pt-BR" sz="500">
                  <a:solidFill>
                    <a:srgbClr val="4D82FF"/>
                  </a:solidFill>
                  <a:latin typeface="Poppins Medium"/>
                  <a:ea typeface="Poppins Medium"/>
                  <a:cs typeface="Poppins Medium"/>
                  <a:sym typeface="Poppins Medium"/>
                </a:rPr>
                <a:t> de 15</a:t>
              </a:r>
              <a:endParaRPr sz="5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endParaRPr>
            </a:p>
          </p:txBody>
        </p:sp>
        <p:sp>
          <p:nvSpPr>
            <p:cNvPr id="212" name="Google Shape;212;p18"/>
            <p:cNvSpPr/>
            <p:nvPr/>
          </p:nvSpPr>
          <p:spPr>
            <a:xfrm>
              <a:off x="2716698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rgbClr val="D9E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213" name="Google Shape;213;p18"/>
            <p:cNvSpPr/>
            <p:nvPr/>
          </p:nvSpPr>
          <p:spPr>
            <a:xfrm>
              <a:off x="2924098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rgbClr val="D9E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214" name="Google Shape;214;p18"/>
            <p:cNvSpPr/>
            <p:nvPr/>
          </p:nvSpPr>
          <p:spPr>
            <a:xfrm>
              <a:off x="3131498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rgbClr val="D9E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215" name="Google Shape;215;p18"/>
            <p:cNvSpPr/>
            <p:nvPr/>
          </p:nvSpPr>
          <p:spPr>
            <a:xfrm>
              <a:off x="3338898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rgbClr val="D9E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216" name="Google Shape;216;p18"/>
            <p:cNvSpPr/>
            <p:nvPr/>
          </p:nvSpPr>
          <p:spPr>
            <a:xfrm>
              <a:off x="3546298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rgbClr val="D9E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</p:grpSp>
      <p:sp>
        <p:nvSpPr>
          <p:cNvPr id="217" name="Google Shape;217;p18"/>
          <p:cNvSpPr/>
          <p:nvPr/>
        </p:nvSpPr>
        <p:spPr>
          <a:xfrm>
            <a:off x="3753698" y="1036203"/>
            <a:ext cx="165300" cy="39900"/>
          </a:xfrm>
          <a:prstGeom prst="roundRect">
            <a:avLst>
              <a:gd fmla="val 16667" name="adj"/>
            </a:avLst>
          </a:prstGeom>
          <a:solidFill>
            <a:srgbClr val="D9E9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D9E9FF"/>
              </a:solidFill>
            </a:endParaRPr>
          </a:p>
        </p:txBody>
      </p:sp>
      <p:pic>
        <p:nvPicPr>
          <p:cNvPr id="218" name="Google Shape;218;p18" title="template-logo.png"/>
          <p:cNvPicPr preferRelativeResize="0"/>
          <p:nvPr/>
        </p:nvPicPr>
        <p:blipFill rotWithShape="1">
          <a:blip r:embed="rId4">
            <a:alphaModFix/>
          </a:blip>
          <a:srcRect b="7125" l="0" r="0" t="7125"/>
          <a:stretch/>
        </p:blipFill>
        <p:spPr>
          <a:xfrm>
            <a:off x="818598" y="541980"/>
            <a:ext cx="734545" cy="25195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19" name="Google Shape;219;p18"/>
          <p:cNvGrpSpPr/>
          <p:nvPr/>
        </p:nvGrpSpPr>
        <p:grpSpPr>
          <a:xfrm>
            <a:off x="5649200" y="831827"/>
            <a:ext cx="2677505" cy="3480323"/>
            <a:chOff x="5649200" y="831827"/>
            <a:chExt cx="2677505" cy="3480323"/>
          </a:xfrm>
        </p:grpSpPr>
        <p:sp>
          <p:nvSpPr>
            <p:cNvPr id="220" name="Google Shape;220;p18"/>
            <p:cNvSpPr/>
            <p:nvPr/>
          </p:nvSpPr>
          <p:spPr>
            <a:xfrm>
              <a:off x="5649205" y="831827"/>
              <a:ext cx="2677500" cy="3480000"/>
            </a:xfrm>
            <a:prstGeom prst="roundRect">
              <a:avLst>
                <a:gd fmla="val 7578" name="adj"/>
              </a:avLst>
            </a:prstGeom>
            <a:solidFill>
              <a:schemeClr val="dk1"/>
            </a:solidFill>
            <a:ln>
              <a:noFill/>
            </a:ln>
            <a:effectLst>
              <a:outerShdw blurRad="457200" rotWithShape="0" algn="bl" dir="7620000" dist="123825">
                <a:srgbClr val="D9E9FF">
                  <a:alpha val="6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>
                  <a:solidFill>
                    <a:srgbClr val="00050A"/>
                  </a:solidFill>
                </a:rPr>
                <a:t> </a:t>
              </a:r>
              <a:endParaRPr>
                <a:solidFill>
                  <a:srgbClr val="00050A"/>
                </a:solidFill>
              </a:endParaRPr>
            </a:p>
          </p:txBody>
        </p:sp>
        <p:pic>
          <p:nvPicPr>
            <p:cNvPr id="221" name="Google Shape;221;p18" title="img.png"/>
            <p:cNvPicPr preferRelativeResize="0"/>
            <p:nvPr/>
          </p:nvPicPr>
          <p:blipFill rotWithShape="1">
            <a:blip r:embed="rId5">
              <a:alphaModFix/>
            </a:blip>
            <a:srcRect b="3883" l="5767" r="5767" t="3883"/>
            <a:stretch/>
          </p:blipFill>
          <p:spPr>
            <a:xfrm>
              <a:off x="5649200" y="832150"/>
              <a:ext cx="2677500" cy="3480000"/>
            </a:xfrm>
            <a:prstGeom prst="roundRect">
              <a:avLst>
                <a:gd fmla="val 7686" name="adj"/>
              </a:avLst>
            </a:prstGeom>
            <a:solidFill>
              <a:schemeClr val="dk1"/>
            </a:solidFill>
            <a:ln>
              <a:noFill/>
            </a:ln>
            <a:effectLst>
              <a:outerShdw blurRad="457200" rotWithShape="0" algn="bl" dir="7620000" dist="123825">
                <a:srgbClr val="D9E9FF">
                  <a:alpha val="25000"/>
                </a:srgbClr>
              </a:outerShdw>
            </a:effectLst>
          </p:spPr>
        </p:pic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19"/>
          <p:cNvSpPr/>
          <p:nvPr/>
        </p:nvSpPr>
        <p:spPr>
          <a:xfrm>
            <a:off x="-13816" y="-7800"/>
            <a:ext cx="9171900" cy="51591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27" name="Google Shape;227;p19" title="bg-black.png"/>
          <p:cNvPicPr preferRelativeResize="0"/>
          <p:nvPr/>
        </p:nvPicPr>
        <p:blipFill>
          <a:blip r:embed="rId3">
            <a:alphaModFix amt="40000"/>
          </a:blip>
          <a:stretch>
            <a:fillRect/>
          </a:stretch>
        </p:blipFill>
        <p:spPr>
          <a:xfrm>
            <a:off x="-7501" y="-7800"/>
            <a:ext cx="9159261" cy="5159251"/>
          </a:xfrm>
          <a:prstGeom prst="rect">
            <a:avLst/>
          </a:prstGeom>
          <a:noFill/>
          <a:ln>
            <a:noFill/>
          </a:ln>
        </p:spPr>
      </p:pic>
      <p:sp>
        <p:nvSpPr>
          <p:cNvPr id="228" name="Google Shape;228;p19"/>
          <p:cNvSpPr/>
          <p:nvPr/>
        </p:nvSpPr>
        <p:spPr>
          <a:xfrm>
            <a:off x="274225" y="183525"/>
            <a:ext cx="8668200" cy="4776600"/>
          </a:xfrm>
          <a:prstGeom prst="roundRect">
            <a:avLst>
              <a:gd fmla="val 5462" name="adj"/>
            </a:avLst>
          </a:prstGeom>
          <a:solidFill>
            <a:srgbClr val="FBFDFF"/>
          </a:solidFill>
          <a:ln cap="flat" cmpd="sng" w="9525">
            <a:solidFill>
              <a:srgbClr val="E8F1FC"/>
            </a:solidFill>
            <a:prstDash val="solid"/>
            <a:round/>
            <a:headEnd len="sm" w="sm" type="none"/>
            <a:tailEnd len="sm" w="sm" type="none"/>
          </a:ln>
          <a:effectLst>
            <a:outerShdw blurRad="457200" rotWithShape="0" algn="bl" dir="7620000" dist="123825">
              <a:srgbClr val="D9E9FF">
                <a:alpha val="2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00050A"/>
                </a:solidFill>
              </a:rPr>
              <a:t> </a:t>
            </a:r>
            <a:endParaRPr>
              <a:solidFill>
                <a:srgbClr val="00050A"/>
              </a:solidFill>
            </a:endParaRPr>
          </a:p>
        </p:txBody>
      </p:sp>
      <p:sp>
        <p:nvSpPr>
          <p:cNvPr id="229" name="Google Shape;229;p19"/>
          <p:cNvSpPr/>
          <p:nvPr/>
        </p:nvSpPr>
        <p:spPr>
          <a:xfrm>
            <a:off x="5649205" y="831827"/>
            <a:ext cx="2677500" cy="3480000"/>
          </a:xfrm>
          <a:prstGeom prst="roundRect">
            <a:avLst>
              <a:gd fmla="val 7578" name="adj"/>
            </a:avLst>
          </a:prstGeom>
          <a:solidFill>
            <a:schemeClr val="dk1"/>
          </a:solidFill>
          <a:ln>
            <a:noFill/>
          </a:ln>
          <a:effectLst>
            <a:outerShdw blurRad="457200" rotWithShape="0" algn="bl" dir="7620000" dist="123825">
              <a:srgbClr val="D9E9FF">
                <a:alpha val="2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00050A"/>
                </a:solidFill>
              </a:rPr>
              <a:t> </a:t>
            </a:r>
            <a:endParaRPr>
              <a:solidFill>
                <a:srgbClr val="00050A"/>
              </a:solidFill>
            </a:endParaRPr>
          </a:p>
        </p:txBody>
      </p:sp>
      <p:sp>
        <p:nvSpPr>
          <p:cNvPr id="230" name="Google Shape;230;p19"/>
          <p:cNvSpPr txBox="1"/>
          <p:nvPr/>
        </p:nvSpPr>
        <p:spPr>
          <a:xfrm>
            <a:off x="818600" y="1364500"/>
            <a:ext cx="4275300" cy="2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00050A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Serviços e diferenciais</a:t>
            </a:r>
            <a:endParaRPr>
              <a:solidFill>
                <a:srgbClr val="2266FF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sp>
        <p:nvSpPr>
          <p:cNvPr id="231" name="Google Shape;231;p19"/>
          <p:cNvSpPr txBox="1"/>
          <p:nvPr/>
        </p:nvSpPr>
        <p:spPr>
          <a:xfrm>
            <a:off x="818600" y="1720225"/>
            <a:ext cx="34290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6A6D6D"/>
                </a:solidFill>
                <a:latin typeface="Poppins"/>
                <a:ea typeface="Poppins"/>
                <a:cs typeface="Poppins"/>
                <a:sym typeface="Poppins"/>
              </a:rPr>
              <a:t>(espaço para listar os principais serviços, produtos ou entregas da marca)</a:t>
            </a:r>
            <a:endParaRPr sz="800">
              <a:solidFill>
                <a:srgbClr val="6A6D6D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32" name="Google Shape;232;p19"/>
          <p:cNvSpPr/>
          <p:nvPr/>
        </p:nvSpPr>
        <p:spPr>
          <a:xfrm rot="10800000">
            <a:off x="5170663" y="1028692"/>
            <a:ext cx="54900" cy="54900"/>
          </a:xfrm>
          <a:prstGeom prst="rtTriangle">
            <a:avLst/>
          </a:prstGeom>
          <a:solidFill>
            <a:srgbClr val="4D82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 </a:t>
            </a:r>
            <a:endParaRPr/>
          </a:p>
        </p:txBody>
      </p:sp>
      <p:sp>
        <p:nvSpPr>
          <p:cNvPr id="233" name="Google Shape;233;p19"/>
          <p:cNvSpPr/>
          <p:nvPr/>
        </p:nvSpPr>
        <p:spPr>
          <a:xfrm>
            <a:off x="874498" y="4486907"/>
            <a:ext cx="54900" cy="54900"/>
          </a:xfrm>
          <a:prstGeom prst="rtTriangle">
            <a:avLst/>
          </a:prstGeom>
          <a:solidFill>
            <a:srgbClr val="4D82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 </a:t>
            </a:r>
            <a:endParaRPr/>
          </a:p>
        </p:txBody>
      </p:sp>
      <p:sp>
        <p:nvSpPr>
          <p:cNvPr id="234" name="Google Shape;234;p19"/>
          <p:cNvSpPr/>
          <p:nvPr/>
        </p:nvSpPr>
        <p:spPr>
          <a:xfrm rot="-5400000">
            <a:off x="5218436" y="4487041"/>
            <a:ext cx="54900" cy="54900"/>
          </a:xfrm>
          <a:prstGeom prst="rtTriangle">
            <a:avLst/>
          </a:prstGeom>
          <a:solidFill>
            <a:srgbClr val="4D82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 </a:t>
            </a:r>
            <a:endParaRPr/>
          </a:p>
        </p:txBody>
      </p:sp>
      <p:sp>
        <p:nvSpPr>
          <p:cNvPr id="235" name="Google Shape;235;p19"/>
          <p:cNvSpPr/>
          <p:nvPr/>
        </p:nvSpPr>
        <p:spPr>
          <a:xfrm>
            <a:off x="818600" y="2662845"/>
            <a:ext cx="3703500" cy="794100"/>
          </a:xfrm>
          <a:prstGeom prst="roundRect">
            <a:avLst>
              <a:gd fmla="val 7578" name="adj"/>
            </a:avLst>
          </a:prstGeom>
          <a:solidFill>
            <a:srgbClr val="00050A"/>
          </a:solidFill>
          <a:ln>
            <a:noFill/>
          </a:ln>
          <a:effectLst>
            <a:outerShdw blurRad="457200" rotWithShape="0" algn="bl" dir="7620000" dist="123825">
              <a:srgbClr val="D9E9FF">
                <a:alpha val="2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D9E9FF"/>
                </a:solidFill>
              </a:rPr>
              <a:t> </a:t>
            </a:r>
            <a:endParaRPr>
              <a:solidFill>
                <a:srgbClr val="D9E9FF"/>
              </a:solidFill>
            </a:endParaRPr>
          </a:p>
        </p:txBody>
      </p:sp>
      <p:sp>
        <p:nvSpPr>
          <p:cNvPr id="236" name="Google Shape;236;p19"/>
          <p:cNvSpPr txBox="1"/>
          <p:nvPr/>
        </p:nvSpPr>
        <p:spPr>
          <a:xfrm>
            <a:off x="818600" y="2263750"/>
            <a:ext cx="31575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🔧Método Próprio - 3C “Clareza, Consistência e Conversão”.</a:t>
            </a:r>
            <a:endParaRPr sz="800">
              <a:solidFill>
                <a:srgbClr val="4D82FF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237" name="Google Shape;237;p19"/>
          <p:cNvSpPr txBox="1"/>
          <p:nvPr/>
        </p:nvSpPr>
        <p:spPr>
          <a:xfrm>
            <a:off x="998900" y="2844350"/>
            <a:ext cx="3248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800">
                <a:solidFill>
                  <a:srgbClr val="F5FAFF"/>
                </a:solidFill>
                <a:latin typeface="Poppins"/>
                <a:ea typeface="Poppins"/>
                <a:cs typeface="Poppins"/>
                <a:sym typeface="Poppins"/>
              </a:rPr>
              <a:t>📅 Diferencial real:</a:t>
            </a:r>
            <a:endParaRPr b="1" sz="800">
              <a:solidFill>
                <a:srgbClr val="F5FAFF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F5FAFF"/>
                </a:solidFill>
                <a:latin typeface="Poppins"/>
                <a:ea typeface="Poppins"/>
                <a:cs typeface="Poppins"/>
                <a:sym typeface="Poppins"/>
              </a:rPr>
              <a:t>(espaço para destacar o que realmente diferencia a marca de seus concorrentes — aspectos que geram valor percebido)</a:t>
            </a:r>
            <a:endParaRPr sz="800">
              <a:solidFill>
                <a:srgbClr val="F5FA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38" name="Google Shape;238;p19"/>
          <p:cNvSpPr/>
          <p:nvPr/>
        </p:nvSpPr>
        <p:spPr>
          <a:xfrm>
            <a:off x="818600" y="3518357"/>
            <a:ext cx="3703500" cy="794100"/>
          </a:xfrm>
          <a:prstGeom prst="roundRect">
            <a:avLst>
              <a:gd fmla="val 7578" name="adj"/>
            </a:avLst>
          </a:prstGeom>
          <a:solidFill>
            <a:srgbClr val="E8F1FC"/>
          </a:solidFill>
          <a:ln>
            <a:noFill/>
          </a:ln>
          <a:effectLst>
            <a:outerShdw blurRad="457200" rotWithShape="0" algn="bl" dir="7620000" dist="123825">
              <a:srgbClr val="D9E9FF">
                <a:alpha val="2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E8F1FC"/>
                </a:solidFill>
              </a:rPr>
              <a:t> </a:t>
            </a:r>
            <a:endParaRPr>
              <a:solidFill>
                <a:srgbClr val="E8F1FC"/>
              </a:solidFill>
            </a:endParaRPr>
          </a:p>
        </p:txBody>
      </p:sp>
      <p:sp>
        <p:nvSpPr>
          <p:cNvPr id="239" name="Google Shape;239;p19"/>
          <p:cNvSpPr txBox="1"/>
          <p:nvPr/>
        </p:nvSpPr>
        <p:spPr>
          <a:xfrm>
            <a:off x="998900" y="3701875"/>
            <a:ext cx="31974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00050A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📌</a:t>
            </a:r>
            <a:r>
              <a:rPr lang="pt-BR" sz="800">
                <a:solidFill>
                  <a:srgbClr val="00050A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 Direcionamento:</a:t>
            </a:r>
            <a:endParaRPr sz="800">
              <a:solidFill>
                <a:srgbClr val="00050A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00050A"/>
                </a:solidFill>
                <a:latin typeface="Poppins"/>
                <a:ea typeface="Poppins"/>
                <a:cs typeface="Poppins"/>
                <a:sym typeface="Poppins"/>
              </a:rPr>
              <a:t>(espaço para indicar recomendações sobre como explorar esses diferenciais na comunicação e identidade visual)</a:t>
            </a:r>
            <a:endParaRPr sz="800">
              <a:solidFill>
                <a:srgbClr val="00050A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240" name="Google Shape;240;p19"/>
          <p:cNvGrpSpPr/>
          <p:nvPr/>
        </p:nvGrpSpPr>
        <p:grpSpPr>
          <a:xfrm>
            <a:off x="849072" y="1036228"/>
            <a:ext cx="2862527" cy="160757"/>
            <a:chOff x="849072" y="1036228"/>
            <a:chExt cx="2862527" cy="160757"/>
          </a:xfrm>
        </p:grpSpPr>
        <p:sp>
          <p:nvSpPr>
            <p:cNvPr id="241" name="Google Shape;241;p19"/>
            <p:cNvSpPr/>
            <p:nvPr/>
          </p:nvSpPr>
          <p:spPr>
            <a:xfrm>
              <a:off x="849383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242" name="Google Shape;242;p19"/>
            <p:cNvSpPr/>
            <p:nvPr/>
          </p:nvSpPr>
          <p:spPr>
            <a:xfrm>
              <a:off x="1056863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243" name="Google Shape;243;p19"/>
            <p:cNvSpPr/>
            <p:nvPr/>
          </p:nvSpPr>
          <p:spPr>
            <a:xfrm>
              <a:off x="1264343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244" name="Google Shape;244;p19"/>
            <p:cNvSpPr/>
            <p:nvPr/>
          </p:nvSpPr>
          <p:spPr>
            <a:xfrm>
              <a:off x="1471823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245" name="Google Shape;245;p19"/>
            <p:cNvSpPr/>
            <p:nvPr/>
          </p:nvSpPr>
          <p:spPr>
            <a:xfrm>
              <a:off x="1679303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246" name="Google Shape;246;p19"/>
            <p:cNvSpPr/>
            <p:nvPr/>
          </p:nvSpPr>
          <p:spPr>
            <a:xfrm>
              <a:off x="1886783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247" name="Google Shape;247;p19"/>
            <p:cNvSpPr/>
            <p:nvPr/>
          </p:nvSpPr>
          <p:spPr>
            <a:xfrm>
              <a:off x="2094263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248" name="Google Shape;248;p19"/>
            <p:cNvSpPr/>
            <p:nvPr/>
          </p:nvSpPr>
          <p:spPr>
            <a:xfrm>
              <a:off x="2301743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rgbClr val="D9E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249" name="Google Shape;249;p19"/>
            <p:cNvSpPr/>
            <p:nvPr/>
          </p:nvSpPr>
          <p:spPr>
            <a:xfrm>
              <a:off x="2509223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rgbClr val="D9E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250" name="Google Shape;250;p19"/>
            <p:cNvSpPr txBox="1"/>
            <p:nvPr/>
          </p:nvSpPr>
          <p:spPr>
            <a:xfrm>
              <a:off x="849222" y="1119885"/>
              <a:ext cx="409200" cy="771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500">
                  <a:solidFill>
                    <a:srgbClr val="4D82FF"/>
                  </a:solidFill>
                  <a:latin typeface="Poppins Medium"/>
                  <a:ea typeface="Poppins Medium"/>
                  <a:cs typeface="Poppins Medium"/>
                  <a:sym typeface="Poppins Medium"/>
                </a:rPr>
                <a:t>7</a:t>
              </a:r>
              <a:r>
                <a:rPr lang="pt-BR" sz="500">
                  <a:solidFill>
                    <a:srgbClr val="4D82FF"/>
                  </a:solidFill>
                  <a:latin typeface="Poppins Medium"/>
                  <a:ea typeface="Poppins Medium"/>
                  <a:cs typeface="Poppins Medium"/>
                  <a:sym typeface="Poppins Medium"/>
                </a:rPr>
                <a:t> de 15</a:t>
              </a:r>
              <a:endParaRPr sz="5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endParaRPr>
            </a:p>
          </p:txBody>
        </p:sp>
        <p:sp>
          <p:nvSpPr>
            <p:cNvPr id="251" name="Google Shape;251;p19"/>
            <p:cNvSpPr/>
            <p:nvPr/>
          </p:nvSpPr>
          <p:spPr>
            <a:xfrm>
              <a:off x="2716698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rgbClr val="D9E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252" name="Google Shape;252;p19"/>
            <p:cNvSpPr/>
            <p:nvPr/>
          </p:nvSpPr>
          <p:spPr>
            <a:xfrm>
              <a:off x="2924098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rgbClr val="D9E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253" name="Google Shape;253;p19"/>
            <p:cNvSpPr/>
            <p:nvPr/>
          </p:nvSpPr>
          <p:spPr>
            <a:xfrm>
              <a:off x="3131498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rgbClr val="D9E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254" name="Google Shape;254;p19"/>
            <p:cNvSpPr/>
            <p:nvPr/>
          </p:nvSpPr>
          <p:spPr>
            <a:xfrm>
              <a:off x="3338898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rgbClr val="D9E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255" name="Google Shape;255;p19"/>
            <p:cNvSpPr/>
            <p:nvPr/>
          </p:nvSpPr>
          <p:spPr>
            <a:xfrm>
              <a:off x="3546298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rgbClr val="D9E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</p:grpSp>
      <p:sp>
        <p:nvSpPr>
          <p:cNvPr id="256" name="Google Shape;256;p19"/>
          <p:cNvSpPr/>
          <p:nvPr/>
        </p:nvSpPr>
        <p:spPr>
          <a:xfrm>
            <a:off x="3753698" y="1036203"/>
            <a:ext cx="165300" cy="39900"/>
          </a:xfrm>
          <a:prstGeom prst="roundRect">
            <a:avLst>
              <a:gd fmla="val 16667" name="adj"/>
            </a:avLst>
          </a:prstGeom>
          <a:solidFill>
            <a:srgbClr val="D9E9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D9E9FF"/>
              </a:solidFill>
            </a:endParaRPr>
          </a:p>
        </p:txBody>
      </p:sp>
      <p:pic>
        <p:nvPicPr>
          <p:cNvPr id="257" name="Google Shape;257;p19" title="template-logo.png"/>
          <p:cNvPicPr preferRelativeResize="0"/>
          <p:nvPr/>
        </p:nvPicPr>
        <p:blipFill rotWithShape="1">
          <a:blip r:embed="rId4">
            <a:alphaModFix/>
          </a:blip>
          <a:srcRect b="7125" l="0" r="0" t="7125"/>
          <a:stretch/>
        </p:blipFill>
        <p:spPr>
          <a:xfrm>
            <a:off x="818598" y="541980"/>
            <a:ext cx="734545" cy="25195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58" name="Google Shape;258;p19"/>
          <p:cNvGrpSpPr/>
          <p:nvPr/>
        </p:nvGrpSpPr>
        <p:grpSpPr>
          <a:xfrm>
            <a:off x="5649200" y="831827"/>
            <a:ext cx="2677505" cy="3480323"/>
            <a:chOff x="5649200" y="831827"/>
            <a:chExt cx="2677505" cy="3480323"/>
          </a:xfrm>
        </p:grpSpPr>
        <p:sp>
          <p:nvSpPr>
            <p:cNvPr id="259" name="Google Shape;259;p19"/>
            <p:cNvSpPr/>
            <p:nvPr/>
          </p:nvSpPr>
          <p:spPr>
            <a:xfrm>
              <a:off x="5649205" y="831827"/>
              <a:ext cx="2677500" cy="3480000"/>
            </a:xfrm>
            <a:prstGeom prst="roundRect">
              <a:avLst>
                <a:gd fmla="val 7578" name="adj"/>
              </a:avLst>
            </a:prstGeom>
            <a:solidFill>
              <a:schemeClr val="dk1"/>
            </a:solidFill>
            <a:ln>
              <a:noFill/>
            </a:ln>
            <a:effectLst>
              <a:outerShdw blurRad="457200" rotWithShape="0" algn="bl" dir="7620000" dist="123825">
                <a:srgbClr val="D9E9FF">
                  <a:alpha val="6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>
                  <a:solidFill>
                    <a:srgbClr val="00050A"/>
                  </a:solidFill>
                </a:rPr>
                <a:t> </a:t>
              </a:r>
              <a:endParaRPr>
                <a:solidFill>
                  <a:srgbClr val="00050A"/>
                </a:solidFill>
              </a:endParaRPr>
            </a:p>
          </p:txBody>
        </p:sp>
        <p:pic>
          <p:nvPicPr>
            <p:cNvPr id="260" name="Google Shape;260;p19" title="img.png"/>
            <p:cNvPicPr preferRelativeResize="0"/>
            <p:nvPr/>
          </p:nvPicPr>
          <p:blipFill rotWithShape="1">
            <a:blip r:embed="rId5">
              <a:alphaModFix/>
            </a:blip>
            <a:srcRect b="3883" l="5767" r="5767" t="3883"/>
            <a:stretch/>
          </p:blipFill>
          <p:spPr>
            <a:xfrm>
              <a:off x="5649200" y="832150"/>
              <a:ext cx="2677500" cy="3480000"/>
            </a:xfrm>
            <a:prstGeom prst="roundRect">
              <a:avLst>
                <a:gd fmla="val 7686" name="adj"/>
              </a:avLst>
            </a:prstGeom>
            <a:solidFill>
              <a:schemeClr val="dk1"/>
            </a:solidFill>
            <a:ln>
              <a:noFill/>
            </a:ln>
            <a:effectLst>
              <a:outerShdw blurRad="457200" rotWithShape="0" algn="bl" dir="7620000" dist="123825">
                <a:srgbClr val="D9E9FF">
                  <a:alpha val="25000"/>
                </a:srgbClr>
              </a:outerShdw>
            </a:effectLst>
          </p:spPr>
        </p:pic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20"/>
          <p:cNvSpPr/>
          <p:nvPr/>
        </p:nvSpPr>
        <p:spPr>
          <a:xfrm>
            <a:off x="-13816" y="-7800"/>
            <a:ext cx="9171900" cy="51591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66" name="Google Shape;266;p20" title="bg-black.png"/>
          <p:cNvPicPr preferRelativeResize="0"/>
          <p:nvPr/>
        </p:nvPicPr>
        <p:blipFill>
          <a:blip r:embed="rId3">
            <a:alphaModFix amt="40000"/>
          </a:blip>
          <a:stretch>
            <a:fillRect/>
          </a:stretch>
        </p:blipFill>
        <p:spPr>
          <a:xfrm>
            <a:off x="-7501" y="-7800"/>
            <a:ext cx="9159261" cy="5159251"/>
          </a:xfrm>
          <a:prstGeom prst="rect">
            <a:avLst/>
          </a:prstGeom>
          <a:noFill/>
          <a:ln>
            <a:noFill/>
          </a:ln>
        </p:spPr>
      </p:pic>
      <p:sp>
        <p:nvSpPr>
          <p:cNvPr id="267" name="Google Shape;267;p20"/>
          <p:cNvSpPr/>
          <p:nvPr/>
        </p:nvSpPr>
        <p:spPr>
          <a:xfrm>
            <a:off x="274225" y="183525"/>
            <a:ext cx="8668200" cy="4776600"/>
          </a:xfrm>
          <a:prstGeom prst="roundRect">
            <a:avLst>
              <a:gd fmla="val 5462" name="adj"/>
            </a:avLst>
          </a:prstGeom>
          <a:solidFill>
            <a:srgbClr val="FBFDFF"/>
          </a:solidFill>
          <a:ln cap="flat" cmpd="sng" w="9525">
            <a:solidFill>
              <a:srgbClr val="E8F1FC"/>
            </a:solidFill>
            <a:prstDash val="solid"/>
            <a:round/>
            <a:headEnd len="sm" w="sm" type="none"/>
            <a:tailEnd len="sm" w="sm" type="none"/>
          </a:ln>
          <a:effectLst>
            <a:outerShdw blurRad="457200" rotWithShape="0" algn="bl" dir="7620000" dist="123825">
              <a:srgbClr val="D9E9FF">
                <a:alpha val="2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00050A"/>
                </a:solidFill>
              </a:rPr>
              <a:t> </a:t>
            </a:r>
            <a:endParaRPr>
              <a:solidFill>
                <a:srgbClr val="00050A"/>
              </a:solidFill>
            </a:endParaRPr>
          </a:p>
        </p:txBody>
      </p:sp>
      <p:sp>
        <p:nvSpPr>
          <p:cNvPr id="268" name="Google Shape;268;p20"/>
          <p:cNvSpPr/>
          <p:nvPr/>
        </p:nvSpPr>
        <p:spPr>
          <a:xfrm>
            <a:off x="5649205" y="831827"/>
            <a:ext cx="2677500" cy="3480000"/>
          </a:xfrm>
          <a:prstGeom prst="roundRect">
            <a:avLst>
              <a:gd fmla="val 7578" name="adj"/>
            </a:avLst>
          </a:prstGeom>
          <a:solidFill>
            <a:schemeClr val="dk1"/>
          </a:solidFill>
          <a:ln>
            <a:noFill/>
          </a:ln>
          <a:effectLst>
            <a:outerShdw blurRad="457200" rotWithShape="0" algn="bl" dir="7620000" dist="123825">
              <a:srgbClr val="D9E9FF">
                <a:alpha val="2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00050A"/>
                </a:solidFill>
              </a:rPr>
              <a:t> </a:t>
            </a:r>
            <a:endParaRPr>
              <a:solidFill>
                <a:srgbClr val="00050A"/>
              </a:solidFill>
            </a:endParaRPr>
          </a:p>
        </p:txBody>
      </p:sp>
      <p:sp>
        <p:nvSpPr>
          <p:cNvPr id="269" name="Google Shape;269;p20"/>
          <p:cNvSpPr txBox="1"/>
          <p:nvPr/>
        </p:nvSpPr>
        <p:spPr>
          <a:xfrm>
            <a:off x="818600" y="1364500"/>
            <a:ext cx="4407000" cy="2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00050A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Percepção e intenção</a:t>
            </a:r>
            <a:endParaRPr>
              <a:solidFill>
                <a:srgbClr val="2266FF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sp>
        <p:nvSpPr>
          <p:cNvPr id="270" name="Google Shape;270;p20"/>
          <p:cNvSpPr/>
          <p:nvPr/>
        </p:nvSpPr>
        <p:spPr>
          <a:xfrm rot="10800000">
            <a:off x="5170663" y="1028692"/>
            <a:ext cx="54900" cy="54900"/>
          </a:xfrm>
          <a:prstGeom prst="rtTriangle">
            <a:avLst/>
          </a:prstGeom>
          <a:solidFill>
            <a:srgbClr val="4D82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 </a:t>
            </a:r>
            <a:endParaRPr/>
          </a:p>
        </p:txBody>
      </p:sp>
      <p:sp>
        <p:nvSpPr>
          <p:cNvPr id="271" name="Google Shape;271;p20"/>
          <p:cNvSpPr/>
          <p:nvPr/>
        </p:nvSpPr>
        <p:spPr>
          <a:xfrm>
            <a:off x="874498" y="4486907"/>
            <a:ext cx="54900" cy="54900"/>
          </a:xfrm>
          <a:prstGeom prst="rtTriangle">
            <a:avLst/>
          </a:prstGeom>
          <a:solidFill>
            <a:srgbClr val="4D82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 </a:t>
            </a:r>
            <a:endParaRPr/>
          </a:p>
        </p:txBody>
      </p:sp>
      <p:sp>
        <p:nvSpPr>
          <p:cNvPr id="272" name="Google Shape;272;p20"/>
          <p:cNvSpPr/>
          <p:nvPr/>
        </p:nvSpPr>
        <p:spPr>
          <a:xfrm rot="-5400000">
            <a:off x="5218436" y="4487041"/>
            <a:ext cx="54900" cy="54900"/>
          </a:xfrm>
          <a:prstGeom prst="rtTriangle">
            <a:avLst/>
          </a:prstGeom>
          <a:solidFill>
            <a:srgbClr val="4D82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 </a:t>
            </a:r>
            <a:endParaRPr/>
          </a:p>
        </p:txBody>
      </p:sp>
      <p:sp>
        <p:nvSpPr>
          <p:cNvPr id="273" name="Google Shape;273;p20"/>
          <p:cNvSpPr/>
          <p:nvPr/>
        </p:nvSpPr>
        <p:spPr>
          <a:xfrm>
            <a:off x="1942569" y="1821773"/>
            <a:ext cx="1035000" cy="1489200"/>
          </a:xfrm>
          <a:prstGeom prst="roundRect">
            <a:avLst>
              <a:gd fmla="val 7578" name="adj"/>
            </a:avLst>
          </a:prstGeom>
          <a:solidFill>
            <a:schemeClr val="dk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  <a:effectLst>
            <a:outerShdw blurRad="457200" rotWithShape="0" algn="bl" dir="7620000" dist="123825">
              <a:srgbClr val="D9E9FF">
                <a:alpha val="2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00050A"/>
                </a:solidFill>
              </a:rPr>
              <a:t> </a:t>
            </a:r>
            <a:endParaRPr>
              <a:solidFill>
                <a:srgbClr val="00050A"/>
              </a:solidFill>
            </a:endParaRPr>
          </a:p>
        </p:txBody>
      </p:sp>
      <p:sp>
        <p:nvSpPr>
          <p:cNvPr id="274" name="Google Shape;274;p20"/>
          <p:cNvSpPr txBox="1"/>
          <p:nvPr/>
        </p:nvSpPr>
        <p:spPr>
          <a:xfrm>
            <a:off x="1990900" y="2242900"/>
            <a:ext cx="8658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4D82FF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Futuro desejado:</a:t>
            </a:r>
            <a:endParaRPr sz="800">
              <a:solidFill>
                <a:srgbClr val="4D82FF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sp>
        <p:nvSpPr>
          <p:cNvPr id="275" name="Google Shape;275;p20"/>
          <p:cNvSpPr txBox="1"/>
          <p:nvPr/>
        </p:nvSpPr>
        <p:spPr>
          <a:xfrm>
            <a:off x="1990448" y="2506874"/>
            <a:ext cx="936600" cy="36930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rgbClr val="6A6D6D"/>
                </a:solidFill>
                <a:latin typeface="Poppins"/>
                <a:ea typeface="Poppins"/>
                <a:cs typeface="Poppins"/>
                <a:sym typeface="Poppins"/>
              </a:rPr>
              <a:t>(espaço para descrever como a marca deseja ser percebida nos próximos anos)</a:t>
            </a:r>
            <a:endParaRPr sz="600">
              <a:solidFill>
                <a:srgbClr val="6A6D6D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76" name="Google Shape;276;p20"/>
          <p:cNvSpPr txBox="1"/>
          <p:nvPr/>
        </p:nvSpPr>
        <p:spPr>
          <a:xfrm>
            <a:off x="1990771" y="1904036"/>
            <a:ext cx="438000" cy="200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3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🚀</a:t>
            </a:r>
            <a:endParaRPr sz="1300">
              <a:solidFill>
                <a:srgbClr val="4D82FF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277" name="Google Shape;277;p20"/>
          <p:cNvSpPr/>
          <p:nvPr/>
        </p:nvSpPr>
        <p:spPr>
          <a:xfrm>
            <a:off x="818600" y="1821773"/>
            <a:ext cx="1035000" cy="1489200"/>
          </a:xfrm>
          <a:prstGeom prst="roundRect">
            <a:avLst>
              <a:gd fmla="val 7578" name="adj"/>
            </a:avLst>
          </a:prstGeom>
          <a:solidFill>
            <a:schemeClr val="dk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  <a:effectLst>
            <a:outerShdw blurRad="457200" rotWithShape="0" algn="bl" dir="7620000" dist="123825">
              <a:srgbClr val="D9E9FF">
                <a:alpha val="2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00050A"/>
                </a:solidFill>
              </a:rPr>
              <a:t> </a:t>
            </a:r>
            <a:endParaRPr>
              <a:solidFill>
                <a:srgbClr val="00050A"/>
              </a:solidFill>
            </a:endParaRPr>
          </a:p>
        </p:txBody>
      </p:sp>
      <p:sp>
        <p:nvSpPr>
          <p:cNvPr id="278" name="Google Shape;278;p20"/>
          <p:cNvSpPr txBox="1"/>
          <p:nvPr/>
        </p:nvSpPr>
        <p:spPr>
          <a:xfrm>
            <a:off x="866931" y="2242900"/>
            <a:ext cx="8658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4D82FF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Hoje:</a:t>
            </a:r>
            <a:endParaRPr sz="800">
              <a:solidFill>
                <a:srgbClr val="4D82FF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sp>
        <p:nvSpPr>
          <p:cNvPr id="279" name="Google Shape;279;p20"/>
          <p:cNvSpPr txBox="1"/>
          <p:nvPr/>
        </p:nvSpPr>
        <p:spPr>
          <a:xfrm>
            <a:off x="866629" y="2506874"/>
            <a:ext cx="936600" cy="2772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rgbClr val="6A6D6D"/>
                </a:solidFill>
                <a:latin typeface="Poppins"/>
                <a:ea typeface="Poppins"/>
                <a:cs typeface="Poppins"/>
                <a:sym typeface="Poppins"/>
              </a:rPr>
              <a:t>(espaço para descrever como a marca é percebida atualmente)</a:t>
            </a:r>
            <a:endParaRPr sz="600">
              <a:solidFill>
                <a:srgbClr val="6A6D6D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80" name="Google Shape;280;p20"/>
          <p:cNvSpPr txBox="1"/>
          <p:nvPr/>
        </p:nvSpPr>
        <p:spPr>
          <a:xfrm>
            <a:off x="866802" y="1904036"/>
            <a:ext cx="438000" cy="200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3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📌</a:t>
            </a:r>
            <a:endParaRPr sz="1300">
              <a:solidFill>
                <a:srgbClr val="4D82FF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281" name="Google Shape;281;p20"/>
          <p:cNvSpPr/>
          <p:nvPr/>
        </p:nvSpPr>
        <p:spPr>
          <a:xfrm>
            <a:off x="4190525" y="1821000"/>
            <a:ext cx="1035000" cy="1489200"/>
          </a:xfrm>
          <a:prstGeom prst="roundRect">
            <a:avLst>
              <a:gd fmla="val 7578" name="adj"/>
            </a:avLst>
          </a:prstGeom>
          <a:solidFill>
            <a:schemeClr val="dk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  <a:effectLst>
            <a:outerShdw blurRad="457200" rotWithShape="0" algn="bl" dir="7620000" dist="123825">
              <a:srgbClr val="D9E9FF">
                <a:alpha val="2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00050A"/>
                </a:solidFill>
              </a:rPr>
              <a:t> </a:t>
            </a:r>
            <a:endParaRPr>
              <a:solidFill>
                <a:srgbClr val="00050A"/>
              </a:solidFill>
            </a:endParaRPr>
          </a:p>
        </p:txBody>
      </p:sp>
      <p:sp>
        <p:nvSpPr>
          <p:cNvPr id="282" name="Google Shape;282;p20"/>
          <p:cNvSpPr txBox="1"/>
          <p:nvPr/>
        </p:nvSpPr>
        <p:spPr>
          <a:xfrm>
            <a:off x="4238856" y="2242200"/>
            <a:ext cx="8658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4D82FF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Evitar:</a:t>
            </a:r>
            <a:endParaRPr sz="800">
              <a:solidFill>
                <a:srgbClr val="4D82FF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sp>
        <p:nvSpPr>
          <p:cNvPr id="283" name="Google Shape;283;p20"/>
          <p:cNvSpPr txBox="1"/>
          <p:nvPr/>
        </p:nvSpPr>
        <p:spPr>
          <a:xfrm>
            <a:off x="4237955" y="2506173"/>
            <a:ext cx="936600" cy="64650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rgbClr val="6A6D6D"/>
                </a:solidFill>
                <a:latin typeface="Poppins"/>
                <a:ea typeface="Poppins"/>
                <a:cs typeface="Poppins"/>
                <a:sym typeface="Poppins"/>
              </a:rPr>
              <a:t>(espaço para listar percepções, comportamentos ou elementos visuais que a marca não deseja associar à sua imagem)</a:t>
            </a:r>
            <a:endParaRPr sz="600">
              <a:solidFill>
                <a:srgbClr val="6A6D6D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84" name="Google Shape;284;p20"/>
          <p:cNvSpPr txBox="1"/>
          <p:nvPr/>
        </p:nvSpPr>
        <p:spPr>
          <a:xfrm>
            <a:off x="4238728" y="1903336"/>
            <a:ext cx="438000" cy="200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3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🚀</a:t>
            </a:r>
            <a:endParaRPr sz="1300">
              <a:solidFill>
                <a:srgbClr val="4D82FF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285" name="Google Shape;285;p20"/>
          <p:cNvSpPr/>
          <p:nvPr/>
        </p:nvSpPr>
        <p:spPr>
          <a:xfrm>
            <a:off x="3066556" y="1821000"/>
            <a:ext cx="1035000" cy="1489200"/>
          </a:xfrm>
          <a:prstGeom prst="roundRect">
            <a:avLst>
              <a:gd fmla="val 7578" name="adj"/>
            </a:avLst>
          </a:prstGeom>
          <a:solidFill>
            <a:schemeClr val="dk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  <a:effectLst>
            <a:outerShdw blurRad="457200" rotWithShape="0" algn="bl" dir="7620000" dist="123825">
              <a:srgbClr val="D9E9FF">
                <a:alpha val="2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00050A"/>
                </a:solidFill>
              </a:rPr>
              <a:t> </a:t>
            </a:r>
            <a:endParaRPr>
              <a:solidFill>
                <a:srgbClr val="00050A"/>
              </a:solidFill>
            </a:endParaRPr>
          </a:p>
        </p:txBody>
      </p:sp>
      <p:sp>
        <p:nvSpPr>
          <p:cNvPr id="286" name="Google Shape;286;p20"/>
          <p:cNvSpPr txBox="1"/>
          <p:nvPr/>
        </p:nvSpPr>
        <p:spPr>
          <a:xfrm>
            <a:off x="3114737" y="2242200"/>
            <a:ext cx="865800" cy="2463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4D82FF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Se fosse</a:t>
            </a:r>
            <a:endParaRPr sz="800">
              <a:solidFill>
                <a:srgbClr val="4D82FF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4D82FF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uma pessoa:</a:t>
            </a:r>
            <a:endParaRPr sz="800">
              <a:solidFill>
                <a:srgbClr val="4D82FF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sp>
        <p:nvSpPr>
          <p:cNvPr id="287" name="Google Shape;287;p20"/>
          <p:cNvSpPr txBox="1"/>
          <p:nvPr/>
        </p:nvSpPr>
        <p:spPr>
          <a:xfrm>
            <a:off x="3114286" y="2506174"/>
            <a:ext cx="936600" cy="46170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rgbClr val="6A6D6D"/>
                </a:solidFill>
                <a:latin typeface="Poppins"/>
                <a:ea typeface="Poppins"/>
                <a:cs typeface="Poppins"/>
                <a:sym typeface="Poppins"/>
              </a:rPr>
              <a:t>(espaço para descrever a personalidade e o comportamento da marca, se fosse uma pessoa real)</a:t>
            </a:r>
            <a:endParaRPr sz="600">
              <a:solidFill>
                <a:srgbClr val="6A6D6D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88" name="Google Shape;288;p20"/>
          <p:cNvSpPr txBox="1"/>
          <p:nvPr/>
        </p:nvSpPr>
        <p:spPr>
          <a:xfrm>
            <a:off x="3114759" y="1903336"/>
            <a:ext cx="438000" cy="200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3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📌</a:t>
            </a:r>
            <a:endParaRPr sz="1300">
              <a:solidFill>
                <a:srgbClr val="4D82FF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289" name="Google Shape;289;p20"/>
          <p:cNvSpPr txBox="1"/>
          <p:nvPr/>
        </p:nvSpPr>
        <p:spPr>
          <a:xfrm>
            <a:off x="823025" y="4065525"/>
            <a:ext cx="43476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Análise</a:t>
            </a:r>
            <a:r>
              <a:rPr lang="pt-BR" sz="8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: </a:t>
            </a:r>
            <a:r>
              <a:rPr lang="pt-BR" sz="800">
                <a:solidFill>
                  <a:srgbClr val="6A6D6D"/>
                </a:solidFill>
                <a:latin typeface="Poppins"/>
                <a:ea typeface="Poppins"/>
                <a:cs typeface="Poppins"/>
                <a:sym typeface="Poppins"/>
              </a:rPr>
              <a:t>(espaço para análise sobre o alinhamento entre a percepção atual e o posicionamento desejado.)</a:t>
            </a:r>
            <a:endParaRPr sz="800">
              <a:solidFill>
                <a:srgbClr val="6A6D6D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290" name="Google Shape;290;p20"/>
          <p:cNvGrpSpPr/>
          <p:nvPr/>
        </p:nvGrpSpPr>
        <p:grpSpPr>
          <a:xfrm>
            <a:off x="849072" y="1036228"/>
            <a:ext cx="2862527" cy="160757"/>
            <a:chOff x="849072" y="1036228"/>
            <a:chExt cx="2862527" cy="160757"/>
          </a:xfrm>
        </p:grpSpPr>
        <p:sp>
          <p:nvSpPr>
            <p:cNvPr id="291" name="Google Shape;291;p20"/>
            <p:cNvSpPr/>
            <p:nvPr/>
          </p:nvSpPr>
          <p:spPr>
            <a:xfrm>
              <a:off x="849383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292" name="Google Shape;292;p20"/>
            <p:cNvSpPr/>
            <p:nvPr/>
          </p:nvSpPr>
          <p:spPr>
            <a:xfrm>
              <a:off x="1056863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293" name="Google Shape;293;p20"/>
            <p:cNvSpPr/>
            <p:nvPr/>
          </p:nvSpPr>
          <p:spPr>
            <a:xfrm>
              <a:off x="1264343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294" name="Google Shape;294;p20"/>
            <p:cNvSpPr/>
            <p:nvPr/>
          </p:nvSpPr>
          <p:spPr>
            <a:xfrm>
              <a:off x="1471823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295" name="Google Shape;295;p20"/>
            <p:cNvSpPr/>
            <p:nvPr/>
          </p:nvSpPr>
          <p:spPr>
            <a:xfrm>
              <a:off x="1679303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296" name="Google Shape;296;p20"/>
            <p:cNvSpPr/>
            <p:nvPr/>
          </p:nvSpPr>
          <p:spPr>
            <a:xfrm>
              <a:off x="1886783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297" name="Google Shape;297;p20"/>
            <p:cNvSpPr/>
            <p:nvPr/>
          </p:nvSpPr>
          <p:spPr>
            <a:xfrm>
              <a:off x="2094263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298" name="Google Shape;298;p20"/>
            <p:cNvSpPr/>
            <p:nvPr/>
          </p:nvSpPr>
          <p:spPr>
            <a:xfrm>
              <a:off x="2301743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299" name="Google Shape;299;p20"/>
            <p:cNvSpPr/>
            <p:nvPr/>
          </p:nvSpPr>
          <p:spPr>
            <a:xfrm>
              <a:off x="2509223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rgbClr val="D9E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300" name="Google Shape;300;p20"/>
            <p:cNvSpPr txBox="1"/>
            <p:nvPr/>
          </p:nvSpPr>
          <p:spPr>
            <a:xfrm>
              <a:off x="849222" y="1119885"/>
              <a:ext cx="409200" cy="771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500">
                  <a:solidFill>
                    <a:srgbClr val="4D82FF"/>
                  </a:solidFill>
                  <a:latin typeface="Poppins Medium"/>
                  <a:ea typeface="Poppins Medium"/>
                  <a:cs typeface="Poppins Medium"/>
                  <a:sym typeface="Poppins Medium"/>
                </a:rPr>
                <a:t>8</a:t>
              </a:r>
              <a:r>
                <a:rPr lang="pt-BR" sz="500">
                  <a:solidFill>
                    <a:srgbClr val="4D82FF"/>
                  </a:solidFill>
                  <a:latin typeface="Poppins Medium"/>
                  <a:ea typeface="Poppins Medium"/>
                  <a:cs typeface="Poppins Medium"/>
                  <a:sym typeface="Poppins Medium"/>
                </a:rPr>
                <a:t> de 15</a:t>
              </a:r>
              <a:endParaRPr sz="5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endParaRPr>
            </a:p>
          </p:txBody>
        </p:sp>
        <p:sp>
          <p:nvSpPr>
            <p:cNvPr id="301" name="Google Shape;301;p20"/>
            <p:cNvSpPr/>
            <p:nvPr/>
          </p:nvSpPr>
          <p:spPr>
            <a:xfrm>
              <a:off x="2716698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rgbClr val="D9E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302" name="Google Shape;302;p20"/>
            <p:cNvSpPr/>
            <p:nvPr/>
          </p:nvSpPr>
          <p:spPr>
            <a:xfrm>
              <a:off x="2924098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rgbClr val="D9E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303" name="Google Shape;303;p20"/>
            <p:cNvSpPr/>
            <p:nvPr/>
          </p:nvSpPr>
          <p:spPr>
            <a:xfrm>
              <a:off x="3131498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rgbClr val="D9E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304" name="Google Shape;304;p20"/>
            <p:cNvSpPr/>
            <p:nvPr/>
          </p:nvSpPr>
          <p:spPr>
            <a:xfrm>
              <a:off x="3338898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rgbClr val="D9E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305" name="Google Shape;305;p20"/>
            <p:cNvSpPr/>
            <p:nvPr/>
          </p:nvSpPr>
          <p:spPr>
            <a:xfrm>
              <a:off x="3546298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rgbClr val="D9E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</p:grpSp>
      <p:sp>
        <p:nvSpPr>
          <p:cNvPr id="306" name="Google Shape;306;p20"/>
          <p:cNvSpPr/>
          <p:nvPr/>
        </p:nvSpPr>
        <p:spPr>
          <a:xfrm>
            <a:off x="3753698" y="1036203"/>
            <a:ext cx="165300" cy="39900"/>
          </a:xfrm>
          <a:prstGeom prst="roundRect">
            <a:avLst>
              <a:gd fmla="val 16667" name="adj"/>
            </a:avLst>
          </a:prstGeom>
          <a:solidFill>
            <a:srgbClr val="D9E9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D9E9FF"/>
              </a:solidFill>
            </a:endParaRPr>
          </a:p>
        </p:txBody>
      </p:sp>
      <p:pic>
        <p:nvPicPr>
          <p:cNvPr id="307" name="Google Shape;307;p20" title="template-logo.png"/>
          <p:cNvPicPr preferRelativeResize="0"/>
          <p:nvPr/>
        </p:nvPicPr>
        <p:blipFill rotWithShape="1">
          <a:blip r:embed="rId4">
            <a:alphaModFix/>
          </a:blip>
          <a:srcRect b="7125" l="0" r="0" t="7125"/>
          <a:stretch/>
        </p:blipFill>
        <p:spPr>
          <a:xfrm>
            <a:off x="818598" y="541980"/>
            <a:ext cx="734545" cy="25195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08" name="Google Shape;308;p20"/>
          <p:cNvGrpSpPr/>
          <p:nvPr/>
        </p:nvGrpSpPr>
        <p:grpSpPr>
          <a:xfrm>
            <a:off x="5649200" y="831827"/>
            <a:ext cx="2677505" cy="3480323"/>
            <a:chOff x="5649200" y="831827"/>
            <a:chExt cx="2677505" cy="3480323"/>
          </a:xfrm>
        </p:grpSpPr>
        <p:sp>
          <p:nvSpPr>
            <p:cNvPr id="309" name="Google Shape;309;p20"/>
            <p:cNvSpPr/>
            <p:nvPr/>
          </p:nvSpPr>
          <p:spPr>
            <a:xfrm>
              <a:off x="5649205" y="831827"/>
              <a:ext cx="2677500" cy="3480000"/>
            </a:xfrm>
            <a:prstGeom prst="roundRect">
              <a:avLst>
                <a:gd fmla="val 7578" name="adj"/>
              </a:avLst>
            </a:prstGeom>
            <a:solidFill>
              <a:schemeClr val="dk1"/>
            </a:solidFill>
            <a:ln>
              <a:noFill/>
            </a:ln>
            <a:effectLst>
              <a:outerShdw blurRad="457200" rotWithShape="0" algn="bl" dir="7620000" dist="123825">
                <a:srgbClr val="D9E9FF">
                  <a:alpha val="6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>
                  <a:solidFill>
                    <a:srgbClr val="00050A"/>
                  </a:solidFill>
                </a:rPr>
                <a:t> </a:t>
              </a:r>
              <a:endParaRPr>
                <a:solidFill>
                  <a:srgbClr val="00050A"/>
                </a:solidFill>
              </a:endParaRPr>
            </a:p>
          </p:txBody>
        </p:sp>
        <p:pic>
          <p:nvPicPr>
            <p:cNvPr id="310" name="Google Shape;310;p20" title="img.png"/>
            <p:cNvPicPr preferRelativeResize="0"/>
            <p:nvPr/>
          </p:nvPicPr>
          <p:blipFill rotWithShape="1">
            <a:blip r:embed="rId5">
              <a:alphaModFix/>
            </a:blip>
            <a:srcRect b="3883" l="5767" r="5767" t="3883"/>
            <a:stretch/>
          </p:blipFill>
          <p:spPr>
            <a:xfrm>
              <a:off x="5649200" y="832150"/>
              <a:ext cx="2677500" cy="3480000"/>
            </a:xfrm>
            <a:prstGeom prst="roundRect">
              <a:avLst>
                <a:gd fmla="val 7686" name="adj"/>
              </a:avLst>
            </a:prstGeom>
            <a:solidFill>
              <a:schemeClr val="dk1"/>
            </a:solidFill>
            <a:ln>
              <a:noFill/>
            </a:ln>
            <a:effectLst>
              <a:outerShdw blurRad="457200" rotWithShape="0" algn="bl" dir="7620000" dist="123825">
                <a:srgbClr val="D9E9FF">
                  <a:alpha val="25000"/>
                </a:srgbClr>
              </a:outerShdw>
            </a:effectLst>
          </p:spPr>
        </p:pic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4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21"/>
          <p:cNvSpPr/>
          <p:nvPr/>
        </p:nvSpPr>
        <p:spPr>
          <a:xfrm>
            <a:off x="-13816" y="-7800"/>
            <a:ext cx="9171900" cy="51591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16" name="Google Shape;316;p21" title="bg-black.png"/>
          <p:cNvPicPr preferRelativeResize="0"/>
          <p:nvPr/>
        </p:nvPicPr>
        <p:blipFill>
          <a:blip r:embed="rId3">
            <a:alphaModFix amt="40000"/>
          </a:blip>
          <a:stretch>
            <a:fillRect/>
          </a:stretch>
        </p:blipFill>
        <p:spPr>
          <a:xfrm>
            <a:off x="-7501" y="-7800"/>
            <a:ext cx="9159261" cy="5159251"/>
          </a:xfrm>
          <a:prstGeom prst="rect">
            <a:avLst/>
          </a:prstGeom>
          <a:noFill/>
          <a:ln>
            <a:noFill/>
          </a:ln>
        </p:spPr>
      </p:pic>
      <p:sp>
        <p:nvSpPr>
          <p:cNvPr id="317" name="Google Shape;317;p21"/>
          <p:cNvSpPr/>
          <p:nvPr/>
        </p:nvSpPr>
        <p:spPr>
          <a:xfrm>
            <a:off x="274225" y="183525"/>
            <a:ext cx="8668200" cy="4776600"/>
          </a:xfrm>
          <a:prstGeom prst="roundRect">
            <a:avLst>
              <a:gd fmla="val 5462" name="adj"/>
            </a:avLst>
          </a:prstGeom>
          <a:solidFill>
            <a:srgbClr val="FBFDFF"/>
          </a:solidFill>
          <a:ln cap="flat" cmpd="sng" w="9525">
            <a:solidFill>
              <a:srgbClr val="E8F1FC"/>
            </a:solidFill>
            <a:prstDash val="solid"/>
            <a:round/>
            <a:headEnd len="sm" w="sm" type="none"/>
            <a:tailEnd len="sm" w="sm" type="none"/>
          </a:ln>
          <a:effectLst>
            <a:outerShdw blurRad="457200" rotWithShape="0" algn="bl" dir="7620000" dist="123825">
              <a:srgbClr val="D9E9FF">
                <a:alpha val="2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00050A"/>
                </a:solidFill>
              </a:rPr>
              <a:t>    </a:t>
            </a:r>
            <a:endParaRPr>
              <a:solidFill>
                <a:srgbClr val="00050A"/>
              </a:solidFill>
            </a:endParaRPr>
          </a:p>
        </p:txBody>
      </p:sp>
      <p:sp>
        <p:nvSpPr>
          <p:cNvPr id="318" name="Google Shape;318;p21"/>
          <p:cNvSpPr/>
          <p:nvPr/>
        </p:nvSpPr>
        <p:spPr>
          <a:xfrm rot="10800000">
            <a:off x="8271788" y="1028692"/>
            <a:ext cx="54900" cy="54900"/>
          </a:xfrm>
          <a:prstGeom prst="rtTriangle">
            <a:avLst/>
          </a:prstGeom>
          <a:solidFill>
            <a:srgbClr val="4D82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 </a:t>
            </a:r>
            <a:endParaRPr/>
          </a:p>
        </p:txBody>
      </p:sp>
      <p:sp>
        <p:nvSpPr>
          <p:cNvPr id="319" name="Google Shape;319;p21"/>
          <p:cNvSpPr/>
          <p:nvPr/>
        </p:nvSpPr>
        <p:spPr>
          <a:xfrm>
            <a:off x="874498" y="4486907"/>
            <a:ext cx="54900" cy="54900"/>
          </a:xfrm>
          <a:prstGeom prst="rtTriangle">
            <a:avLst/>
          </a:prstGeom>
          <a:solidFill>
            <a:srgbClr val="4D82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 </a:t>
            </a:r>
            <a:endParaRPr/>
          </a:p>
        </p:txBody>
      </p:sp>
      <p:sp>
        <p:nvSpPr>
          <p:cNvPr id="320" name="Google Shape;320;p21"/>
          <p:cNvSpPr txBox="1"/>
          <p:nvPr/>
        </p:nvSpPr>
        <p:spPr>
          <a:xfrm>
            <a:off x="818600" y="1364500"/>
            <a:ext cx="4275300" cy="2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00050A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Serviços e diferenciais</a:t>
            </a:r>
            <a:endParaRPr>
              <a:solidFill>
                <a:srgbClr val="2266FF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sp>
        <p:nvSpPr>
          <p:cNvPr id="321" name="Google Shape;321;p21"/>
          <p:cNvSpPr txBox="1"/>
          <p:nvPr/>
        </p:nvSpPr>
        <p:spPr>
          <a:xfrm>
            <a:off x="818600" y="1720225"/>
            <a:ext cx="34290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⚙️O que faz melhor que os concorrentes:</a:t>
            </a:r>
            <a:endParaRPr sz="800">
              <a:solidFill>
                <a:srgbClr val="4D82FF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6A6D6D"/>
                </a:solidFill>
                <a:latin typeface="Poppins"/>
                <a:ea typeface="Poppins"/>
                <a:cs typeface="Poppins"/>
                <a:sym typeface="Poppins"/>
              </a:rPr>
              <a:t>(espaço para listar os diferenciais competitivos em relação ao mercado)</a:t>
            </a:r>
            <a:endParaRPr sz="800">
              <a:solidFill>
                <a:srgbClr val="6A6D6D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22" name="Google Shape;322;p21"/>
          <p:cNvSpPr txBox="1"/>
          <p:nvPr/>
        </p:nvSpPr>
        <p:spPr>
          <a:xfrm>
            <a:off x="818600" y="2342100"/>
            <a:ext cx="3930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🔍Oportunidade clara:</a:t>
            </a:r>
            <a:endParaRPr sz="800">
              <a:solidFill>
                <a:srgbClr val="4D82FF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6A6D6D"/>
                </a:solidFill>
                <a:latin typeface="Poppins"/>
                <a:ea typeface="Poppins"/>
                <a:cs typeface="Poppins"/>
                <a:sym typeface="Poppins"/>
              </a:rPr>
              <a:t>(espaço para identificar oportunidades estratégicas de mercado ainda pouco exploradas)</a:t>
            </a:r>
            <a:endParaRPr sz="800">
              <a:solidFill>
                <a:srgbClr val="6A6D6D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23" name="Google Shape;323;p21"/>
          <p:cNvSpPr txBox="1"/>
          <p:nvPr/>
        </p:nvSpPr>
        <p:spPr>
          <a:xfrm>
            <a:off x="929400" y="3788168"/>
            <a:ext cx="31743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🧩</a:t>
            </a:r>
            <a:r>
              <a:rPr lang="pt-BR" sz="8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Se a marca deixasse de existir:</a:t>
            </a:r>
            <a:endParaRPr i="1" sz="800">
              <a:solidFill>
                <a:srgbClr val="6A6D6D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pt-BR" sz="800">
                <a:solidFill>
                  <a:srgbClr val="6A6D6D"/>
                </a:solidFill>
                <a:latin typeface="Poppins"/>
                <a:ea typeface="Poppins"/>
                <a:cs typeface="Poppins"/>
                <a:sym typeface="Poppins"/>
              </a:rPr>
              <a:t>(espaço para refletir sobre o impacto da ausência da marca no mercado e o valor que ela representa para o público)</a:t>
            </a:r>
            <a:endParaRPr i="1" sz="800">
              <a:solidFill>
                <a:srgbClr val="6A6D6D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24" name="Google Shape;324;p21"/>
          <p:cNvSpPr/>
          <p:nvPr/>
        </p:nvSpPr>
        <p:spPr>
          <a:xfrm>
            <a:off x="844150" y="3782650"/>
            <a:ext cx="30300" cy="529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5" name="Google Shape;325;p21"/>
          <p:cNvSpPr/>
          <p:nvPr/>
        </p:nvSpPr>
        <p:spPr>
          <a:xfrm>
            <a:off x="5649205" y="831827"/>
            <a:ext cx="2677500" cy="3480000"/>
          </a:xfrm>
          <a:prstGeom prst="roundRect">
            <a:avLst>
              <a:gd fmla="val 7578" name="adj"/>
            </a:avLst>
          </a:prstGeom>
          <a:solidFill>
            <a:schemeClr val="dk1"/>
          </a:solidFill>
          <a:ln>
            <a:noFill/>
          </a:ln>
          <a:effectLst>
            <a:outerShdw blurRad="457200" rotWithShape="0" algn="bl" dir="7620000" dist="123825">
              <a:srgbClr val="D9E9FF">
                <a:alpha val="2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00050A"/>
                </a:solidFill>
              </a:rPr>
              <a:t> </a:t>
            </a:r>
            <a:endParaRPr>
              <a:solidFill>
                <a:srgbClr val="00050A"/>
              </a:solidFill>
            </a:endParaRPr>
          </a:p>
        </p:txBody>
      </p:sp>
      <p:sp>
        <p:nvSpPr>
          <p:cNvPr id="326" name="Google Shape;326;p21"/>
          <p:cNvSpPr/>
          <p:nvPr/>
        </p:nvSpPr>
        <p:spPr>
          <a:xfrm rot="10800000">
            <a:off x="5170663" y="1028692"/>
            <a:ext cx="54900" cy="54900"/>
          </a:xfrm>
          <a:prstGeom prst="rtTriangle">
            <a:avLst/>
          </a:prstGeom>
          <a:solidFill>
            <a:srgbClr val="4D82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 </a:t>
            </a:r>
            <a:endParaRPr/>
          </a:p>
        </p:txBody>
      </p:sp>
      <p:sp>
        <p:nvSpPr>
          <p:cNvPr id="327" name="Google Shape;327;p21"/>
          <p:cNvSpPr/>
          <p:nvPr/>
        </p:nvSpPr>
        <p:spPr>
          <a:xfrm rot="-5400000">
            <a:off x="5218436" y="4487041"/>
            <a:ext cx="54900" cy="54900"/>
          </a:xfrm>
          <a:prstGeom prst="rtTriangle">
            <a:avLst/>
          </a:prstGeom>
          <a:solidFill>
            <a:srgbClr val="4D82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 </a:t>
            </a:r>
            <a:endParaRPr/>
          </a:p>
        </p:txBody>
      </p:sp>
      <p:grpSp>
        <p:nvGrpSpPr>
          <p:cNvPr id="328" name="Google Shape;328;p21"/>
          <p:cNvGrpSpPr/>
          <p:nvPr/>
        </p:nvGrpSpPr>
        <p:grpSpPr>
          <a:xfrm>
            <a:off x="849072" y="1036228"/>
            <a:ext cx="2862527" cy="160757"/>
            <a:chOff x="849072" y="1036228"/>
            <a:chExt cx="2862527" cy="160757"/>
          </a:xfrm>
        </p:grpSpPr>
        <p:sp>
          <p:nvSpPr>
            <p:cNvPr id="329" name="Google Shape;329;p21"/>
            <p:cNvSpPr/>
            <p:nvPr/>
          </p:nvSpPr>
          <p:spPr>
            <a:xfrm>
              <a:off x="849383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330" name="Google Shape;330;p21"/>
            <p:cNvSpPr/>
            <p:nvPr/>
          </p:nvSpPr>
          <p:spPr>
            <a:xfrm>
              <a:off x="1056863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331" name="Google Shape;331;p21"/>
            <p:cNvSpPr/>
            <p:nvPr/>
          </p:nvSpPr>
          <p:spPr>
            <a:xfrm>
              <a:off x="1264343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332" name="Google Shape;332;p21"/>
            <p:cNvSpPr/>
            <p:nvPr/>
          </p:nvSpPr>
          <p:spPr>
            <a:xfrm>
              <a:off x="1471823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333" name="Google Shape;333;p21"/>
            <p:cNvSpPr/>
            <p:nvPr/>
          </p:nvSpPr>
          <p:spPr>
            <a:xfrm>
              <a:off x="1679303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334" name="Google Shape;334;p21"/>
            <p:cNvSpPr/>
            <p:nvPr/>
          </p:nvSpPr>
          <p:spPr>
            <a:xfrm>
              <a:off x="1886783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335" name="Google Shape;335;p21"/>
            <p:cNvSpPr/>
            <p:nvPr/>
          </p:nvSpPr>
          <p:spPr>
            <a:xfrm>
              <a:off x="2094263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336" name="Google Shape;336;p21"/>
            <p:cNvSpPr/>
            <p:nvPr/>
          </p:nvSpPr>
          <p:spPr>
            <a:xfrm>
              <a:off x="2301743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337" name="Google Shape;337;p21"/>
            <p:cNvSpPr/>
            <p:nvPr/>
          </p:nvSpPr>
          <p:spPr>
            <a:xfrm>
              <a:off x="2509223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338" name="Google Shape;338;p21"/>
            <p:cNvSpPr txBox="1"/>
            <p:nvPr/>
          </p:nvSpPr>
          <p:spPr>
            <a:xfrm>
              <a:off x="849222" y="1119885"/>
              <a:ext cx="409200" cy="771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500">
                  <a:solidFill>
                    <a:srgbClr val="4D82FF"/>
                  </a:solidFill>
                  <a:latin typeface="Poppins Medium"/>
                  <a:ea typeface="Poppins Medium"/>
                  <a:cs typeface="Poppins Medium"/>
                  <a:sym typeface="Poppins Medium"/>
                </a:rPr>
                <a:t>9</a:t>
              </a:r>
              <a:r>
                <a:rPr lang="pt-BR" sz="500">
                  <a:solidFill>
                    <a:srgbClr val="4D82FF"/>
                  </a:solidFill>
                  <a:latin typeface="Poppins Medium"/>
                  <a:ea typeface="Poppins Medium"/>
                  <a:cs typeface="Poppins Medium"/>
                  <a:sym typeface="Poppins Medium"/>
                </a:rPr>
                <a:t> de 15</a:t>
              </a:r>
              <a:endParaRPr sz="500">
                <a:solidFill>
                  <a:srgbClr val="4D82FF"/>
                </a:solidFill>
                <a:latin typeface="Poppins Medium"/>
                <a:ea typeface="Poppins Medium"/>
                <a:cs typeface="Poppins Medium"/>
                <a:sym typeface="Poppins Medium"/>
              </a:endParaRPr>
            </a:p>
          </p:txBody>
        </p:sp>
        <p:sp>
          <p:nvSpPr>
            <p:cNvPr id="339" name="Google Shape;339;p21"/>
            <p:cNvSpPr/>
            <p:nvPr/>
          </p:nvSpPr>
          <p:spPr>
            <a:xfrm>
              <a:off x="2716698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rgbClr val="D9E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340" name="Google Shape;340;p21"/>
            <p:cNvSpPr/>
            <p:nvPr/>
          </p:nvSpPr>
          <p:spPr>
            <a:xfrm>
              <a:off x="2924098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rgbClr val="D9E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341" name="Google Shape;341;p21"/>
            <p:cNvSpPr/>
            <p:nvPr/>
          </p:nvSpPr>
          <p:spPr>
            <a:xfrm>
              <a:off x="3131498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rgbClr val="D9E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342" name="Google Shape;342;p21"/>
            <p:cNvSpPr/>
            <p:nvPr/>
          </p:nvSpPr>
          <p:spPr>
            <a:xfrm>
              <a:off x="3338898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rgbClr val="D9E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  <p:sp>
          <p:nvSpPr>
            <p:cNvPr id="343" name="Google Shape;343;p21"/>
            <p:cNvSpPr/>
            <p:nvPr/>
          </p:nvSpPr>
          <p:spPr>
            <a:xfrm>
              <a:off x="3546298" y="1036228"/>
              <a:ext cx="165300" cy="39900"/>
            </a:xfrm>
            <a:prstGeom prst="roundRect">
              <a:avLst>
                <a:gd fmla="val 16667" name="adj"/>
              </a:avLst>
            </a:prstGeom>
            <a:solidFill>
              <a:srgbClr val="D9E9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D9E9FF"/>
                </a:solidFill>
              </a:endParaRPr>
            </a:p>
          </p:txBody>
        </p:sp>
      </p:grpSp>
      <p:sp>
        <p:nvSpPr>
          <p:cNvPr id="344" name="Google Shape;344;p21"/>
          <p:cNvSpPr/>
          <p:nvPr/>
        </p:nvSpPr>
        <p:spPr>
          <a:xfrm>
            <a:off x="3753698" y="1036203"/>
            <a:ext cx="165300" cy="39900"/>
          </a:xfrm>
          <a:prstGeom prst="roundRect">
            <a:avLst>
              <a:gd fmla="val 16667" name="adj"/>
            </a:avLst>
          </a:prstGeom>
          <a:solidFill>
            <a:srgbClr val="D9E9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D9E9FF"/>
              </a:solidFill>
            </a:endParaRPr>
          </a:p>
        </p:txBody>
      </p:sp>
      <p:pic>
        <p:nvPicPr>
          <p:cNvPr id="345" name="Google Shape;345;p21" title="template-logo.png"/>
          <p:cNvPicPr preferRelativeResize="0"/>
          <p:nvPr/>
        </p:nvPicPr>
        <p:blipFill rotWithShape="1">
          <a:blip r:embed="rId4">
            <a:alphaModFix/>
          </a:blip>
          <a:srcRect b="7125" l="0" r="0" t="7125"/>
          <a:stretch/>
        </p:blipFill>
        <p:spPr>
          <a:xfrm>
            <a:off x="818598" y="541980"/>
            <a:ext cx="734545" cy="25195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46" name="Google Shape;346;p21"/>
          <p:cNvGrpSpPr/>
          <p:nvPr/>
        </p:nvGrpSpPr>
        <p:grpSpPr>
          <a:xfrm>
            <a:off x="5649200" y="831827"/>
            <a:ext cx="2677505" cy="3480323"/>
            <a:chOff x="5649200" y="831827"/>
            <a:chExt cx="2677505" cy="3480323"/>
          </a:xfrm>
        </p:grpSpPr>
        <p:sp>
          <p:nvSpPr>
            <p:cNvPr id="347" name="Google Shape;347;p21"/>
            <p:cNvSpPr/>
            <p:nvPr/>
          </p:nvSpPr>
          <p:spPr>
            <a:xfrm>
              <a:off x="5649205" y="831827"/>
              <a:ext cx="2677500" cy="3480000"/>
            </a:xfrm>
            <a:prstGeom prst="roundRect">
              <a:avLst>
                <a:gd fmla="val 7578" name="adj"/>
              </a:avLst>
            </a:prstGeom>
            <a:solidFill>
              <a:schemeClr val="dk1"/>
            </a:solidFill>
            <a:ln>
              <a:noFill/>
            </a:ln>
            <a:effectLst>
              <a:outerShdw blurRad="457200" rotWithShape="0" algn="bl" dir="7620000" dist="123825">
                <a:srgbClr val="D9E9FF">
                  <a:alpha val="6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>
                  <a:solidFill>
                    <a:srgbClr val="00050A"/>
                  </a:solidFill>
                </a:rPr>
                <a:t> </a:t>
              </a:r>
              <a:endParaRPr>
                <a:solidFill>
                  <a:srgbClr val="00050A"/>
                </a:solidFill>
              </a:endParaRPr>
            </a:p>
          </p:txBody>
        </p:sp>
        <p:pic>
          <p:nvPicPr>
            <p:cNvPr id="348" name="Google Shape;348;p21" title="img.png"/>
            <p:cNvPicPr preferRelativeResize="0"/>
            <p:nvPr/>
          </p:nvPicPr>
          <p:blipFill rotWithShape="1">
            <a:blip r:embed="rId5">
              <a:alphaModFix/>
            </a:blip>
            <a:srcRect b="3883" l="5767" r="5767" t="3883"/>
            <a:stretch/>
          </p:blipFill>
          <p:spPr>
            <a:xfrm>
              <a:off x="5649200" y="832150"/>
              <a:ext cx="2677500" cy="3480000"/>
            </a:xfrm>
            <a:prstGeom prst="roundRect">
              <a:avLst>
                <a:gd fmla="val 7686" name="adj"/>
              </a:avLst>
            </a:prstGeom>
            <a:solidFill>
              <a:schemeClr val="dk1"/>
            </a:solidFill>
            <a:ln>
              <a:noFill/>
            </a:ln>
            <a:effectLst>
              <a:outerShdw blurRad="457200" rotWithShape="0" algn="bl" dir="7620000" dist="123825">
                <a:srgbClr val="D9E9FF">
                  <a:alpha val="25000"/>
                </a:srgbClr>
              </a:outerShdw>
            </a:effectLst>
          </p:spPr>
        </p:pic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FFFFFF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